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39" y="6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C47F9-978C-47B7-8432-4D3FB22432A7}" type="doc">
      <dgm:prSet loTypeId="urn:microsoft.com/office/officeart/2005/8/layout/hList7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D668B242-133A-4F85-8AE1-D1468651A27F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600" dirty="0"/>
            <a:t>SF Buchungsplan und Budgetierung</a:t>
          </a:r>
        </a:p>
      </dgm:t>
    </dgm:pt>
    <dgm:pt modelId="{729173BF-A108-4219-86C2-2141E9467D62}" type="parTrans" cxnId="{F69D51B9-2A0C-4E05-B6A8-66A59D23C396}">
      <dgm:prSet/>
      <dgm:spPr/>
      <dgm:t>
        <a:bodyPr/>
        <a:lstStyle/>
        <a:p>
          <a:endParaRPr lang="de-DE" sz="2400"/>
        </a:p>
      </dgm:t>
    </dgm:pt>
    <dgm:pt modelId="{D66BEC2B-5732-41AB-A09C-944EE7683898}" type="sibTrans" cxnId="{F69D51B9-2A0C-4E05-B6A8-66A59D23C396}">
      <dgm:prSet/>
      <dgm:spPr/>
      <dgm:t>
        <a:bodyPr/>
        <a:lstStyle/>
        <a:p>
          <a:endParaRPr lang="de-DE" sz="2400"/>
        </a:p>
      </dgm:t>
    </dgm:pt>
    <dgm:pt modelId="{B0811373-1CA8-4AE3-B318-0591CBB6729E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Haushaltsplanung, Controlling, Darlehen</a:t>
          </a:r>
        </a:p>
      </dgm:t>
    </dgm:pt>
    <dgm:pt modelId="{39D15E57-E103-4D3B-A2AD-D89D7140124A}" type="parTrans" cxnId="{F9495D39-8CDF-493A-8577-9976589E49D9}">
      <dgm:prSet/>
      <dgm:spPr/>
      <dgm:t>
        <a:bodyPr/>
        <a:lstStyle/>
        <a:p>
          <a:endParaRPr lang="de-DE" sz="2400"/>
        </a:p>
      </dgm:t>
    </dgm:pt>
    <dgm:pt modelId="{A4E61583-BF25-446B-A501-D81CFA489F10}" type="sibTrans" cxnId="{F9495D39-8CDF-493A-8577-9976589E49D9}">
      <dgm:prSet/>
      <dgm:spPr/>
      <dgm:t>
        <a:bodyPr/>
        <a:lstStyle/>
        <a:p>
          <a:endParaRPr lang="de-DE" sz="2400"/>
        </a:p>
      </dgm:t>
    </dgm:pt>
    <dgm:pt modelId="{146183C6-3062-4CB1-AE67-95915A07D769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600" dirty="0"/>
            <a:t>SF Fundus</a:t>
          </a:r>
          <a:br>
            <a:rPr lang="de-DE" sz="1600" dirty="0"/>
          </a:br>
          <a:endParaRPr lang="de-DE" sz="1600" dirty="0"/>
        </a:p>
      </dgm:t>
    </dgm:pt>
    <dgm:pt modelId="{F50B6097-1C7C-474A-865B-9942D386B1AA}" type="parTrans" cxnId="{F69C9DC7-18F4-4137-BFB1-4397E28A12E1}">
      <dgm:prSet/>
      <dgm:spPr/>
      <dgm:t>
        <a:bodyPr/>
        <a:lstStyle/>
        <a:p>
          <a:endParaRPr lang="de-DE" sz="2400"/>
        </a:p>
      </dgm:t>
    </dgm:pt>
    <dgm:pt modelId="{6B5375C9-E5DB-4B9E-B4E5-86B6FA44E45B}" type="sibTrans" cxnId="{F69C9DC7-18F4-4137-BFB1-4397E28A12E1}">
      <dgm:prSet/>
      <dgm:spPr/>
      <dgm:t>
        <a:bodyPr/>
        <a:lstStyle/>
        <a:p>
          <a:endParaRPr lang="de-DE" sz="2400"/>
        </a:p>
      </dgm:t>
    </dgm:pt>
    <dgm:pt modelId="{2C8344FB-8A10-4F96-9F9D-BB481774AAC3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Gebäude-management</a:t>
          </a:r>
        </a:p>
      </dgm:t>
    </dgm:pt>
    <dgm:pt modelId="{E5A5D356-9016-4044-92E1-8D60FA609E13}" type="parTrans" cxnId="{6901A63A-CB49-4DA5-8BD2-22132D6BDB5F}">
      <dgm:prSet/>
      <dgm:spPr/>
      <dgm:t>
        <a:bodyPr/>
        <a:lstStyle/>
        <a:p>
          <a:endParaRPr lang="de-DE" sz="2400"/>
        </a:p>
      </dgm:t>
    </dgm:pt>
    <dgm:pt modelId="{A3CFBC0C-E19C-4902-81A1-8E548E60390E}" type="sibTrans" cxnId="{6901A63A-CB49-4DA5-8BD2-22132D6BDB5F}">
      <dgm:prSet/>
      <dgm:spPr/>
      <dgm:t>
        <a:bodyPr/>
        <a:lstStyle/>
        <a:p>
          <a:endParaRPr lang="de-DE" sz="2400"/>
        </a:p>
      </dgm:t>
    </dgm:pt>
    <dgm:pt modelId="{498B1670-D067-499F-9372-82F093B3F409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600" dirty="0"/>
            <a:t>SF Kirchensteuer-kappung</a:t>
          </a:r>
        </a:p>
      </dgm:t>
    </dgm:pt>
    <dgm:pt modelId="{9AD9F4A4-7113-4837-BA79-F78F5DF0175F}" type="parTrans" cxnId="{65AD9B61-16DF-4DB4-ABB2-A91EDD1DB49B}">
      <dgm:prSet/>
      <dgm:spPr/>
      <dgm:t>
        <a:bodyPr/>
        <a:lstStyle/>
        <a:p>
          <a:endParaRPr lang="de-DE" sz="2400"/>
        </a:p>
      </dgm:t>
    </dgm:pt>
    <dgm:pt modelId="{8C7B95A1-EEDE-40FD-8902-D8FC53D3F855}" type="sibTrans" cxnId="{65AD9B61-16DF-4DB4-ABB2-A91EDD1DB49B}">
      <dgm:prSet/>
      <dgm:spPr/>
      <dgm:t>
        <a:bodyPr/>
        <a:lstStyle/>
        <a:p>
          <a:endParaRPr lang="de-DE" sz="2400"/>
        </a:p>
      </dgm:t>
    </dgm:pt>
    <dgm:pt modelId="{9D31F569-1AA9-46EE-8722-EEB88170CFA3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Berechnung von Kappungs- und Billigkeitsfällen</a:t>
          </a:r>
        </a:p>
      </dgm:t>
    </dgm:pt>
    <dgm:pt modelId="{4DCEF56F-001B-45D2-B3FE-93C6F3491A08}" type="parTrans" cxnId="{C2FEB0FF-4D31-4B20-9E89-D3E8880D8C63}">
      <dgm:prSet/>
      <dgm:spPr/>
      <dgm:t>
        <a:bodyPr/>
        <a:lstStyle/>
        <a:p>
          <a:endParaRPr lang="de-DE" sz="2400"/>
        </a:p>
      </dgm:t>
    </dgm:pt>
    <dgm:pt modelId="{447B6D57-56A9-4505-95BE-2152C016AB2A}" type="sibTrans" cxnId="{C2FEB0FF-4D31-4B20-9E89-D3E8880D8C63}">
      <dgm:prSet/>
      <dgm:spPr/>
      <dgm:t>
        <a:bodyPr/>
        <a:lstStyle/>
        <a:p>
          <a:endParaRPr lang="de-DE" sz="2400"/>
        </a:p>
      </dgm:t>
    </dgm:pt>
    <dgm:pt modelId="{D56CC176-7EC7-41FF-837C-DCDB2859EEC5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600" dirty="0"/>
            <a:t>SF Ordnerplan</a:t>
          </a:r>
          <a:br>
            <a:rPr lang="de-DE" sz="1600" dirty="0"/>
          </a:br>
          <a:endParaRPr lang="de-DE" sz="1600" dirty="0"/>
        </a:p>
      </dgm:t>
    </dgm:pt>
    <dgm:pt modelId="{3307AE0A-BC8E-43FC-8650-AB0DBBEB4C6D}" type="parTrans" cxnId="{66044B60-45CE-4FC5-9742-628F4E387ED9}">
      <dgm:prSet/>
      <dgm:spPr/>
      <dgm:t>
        <a:bodyPr/>
        <a:lstStyle/>
        <a:p>
          <a:endParaRPr lang="de-DE" sz="2400"/>
        </a:p>
      </dgm:t>
    </dgm:pt>
    <dgm:pt modelId="{226AF6FB-7AE9-420D-A9ED-A4F490F8BD4E}" type="sibTrans" cxnId="{66044B60-45CE-4FC5-9742-628F4E387ED9}">
      <dgm:prSet/>
      <dgm:spPr/>
      <dgm:t>
        <a:bodyPr/>
        <a:lstStyle/>
        <a:p>
          <a:endParaRPr lang="de-DE" sz="2400"/>
        </a:p>
      </dgm:t>
    </dgm:pt>
    <dgm:pt modelId="{F3748D53-A8B2-4088-9651-7F573C9FCE5F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Prozessorientierte Ablage und Vorgangs-bearbeitung</a:t>
          </a:r>
        </a:p>
      </dgm:t>
    </dgm:pt>
    <dgm:pt modelId="{A931B193-6822-45CE-BC57-49866AA7B6A6}" type="parTrans" cxnId="{759E312C-E6F4-4473-B071-6CA3636F2C81}">
      <dgm:prSet/>
      <dgm:spPr/>
      <dgm:t>
        <a:bodyPr/>
        <a:lstStyle/>
        <a:p>
          <a:endParaRPr lang="de-DE" sz="2400"/>
        </a:p>
      </dgm:t>
    </dgm:pt>
    <dgm:pt modelId="{0657DCEF-8697-42D4-90FE-923BF11451F3}" type="sibTrans" cxnId="{759E312C-E6F4-4473-B071-6CA3636F2C81}">
      <dgm:prSet/>
      <dgm:spPr/>
      <dgm:t>
        <a:bodyPr/>
        <a:lstStyle/>
        <a:p>
          <a:endParaRPr lang="de-DE" sz="2400"/>
        </a:p>
      </dgm:t>
    </dgm:pt>
    <dgm:pt modelId="{0095D625-F0FD-46C6-AD62-74290C709B94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600" dirty="0"/>
            <a:t>SF Pfründe-verwaltung</a:t>
          </a:r>
        </a:p>
      </dgm:t>
    </dgm:pt>
    <dgm:pt modelId="{ED8EC587-50AE-4E81-A606-428745BEE77A}" type="parTrans" cxnId="{BC51BBBD-86EE-4578-BA4C-4600B8ED3057}">
      <dgm:prSet/>
      <dgm:spPr/>
      <dgm:t>
        <a:bodyPr/>
        <a:lstStyle/>
        <a:p>
          <a:endParaRPr lang="de-DE" sz="2400"/>
        </a:p>
      </dgm:t>
    </dgm:pt>
    <dgm:pt modelId="{0B3E1DEE-8043-41DC-B8C7-6890CBF8042A}" type="sibTrans" cxnId="{BC51BBBD-86EE-4578-BA4C-4600B8ED3057}">
      <dgm:prSet/>
      <dgm:spPr/>
      <dgm:t>
        <a:bodyPr/>
        <a:lstStyle/>
        <a:p>
          <a:endParaRPr lang="de-DE" sz="2400"/>
        </a:p>
      </dgm:t>
    </dgm:pt>
    <dgm:pt modelId="{AECF8C85-DCC1-48C9-A32A-5883893FD39A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Pacht- und Erbbau-grundstücke</a:t>
          </a:r>
        </a:p>
      </dgm:t>
    </dgm:pt>
    <dgm:pt modelId="{2B1F8806-7967-4977-B732-D5F649FD8C1D}" type="parTrans" cxnId="{A430EDC3-69CB-460A-BFDC-8221AC7B6A1C}">
      <dgm:prSet/>
      <dgm:spPr/>
      <dgm:t>
        <a:bodyPr/>
        <a:lstStyle/>
        <a:p>
          <a:endParaRPr lang="de-DE" sz="2400"/>
        </a:p>
      </dgm:t>
    </dgm:pt>
    <dgm:pt modelId="{FD4244B1-2556-4DF2-889F-E49D9A422577}" type="sibTrans" cxnId="{A430EDC3-69CB-460A-BFDC-8221AC7B6A1C}">
      <dgm:prSet/>
      <dgm:spPr/>
      <dgm:t>
        <a:bodyPr/>
        <a:lstStyle/>
        <a:p>
          <a:endParaRPr lang="de-DE" sz="2400"/>
        </a:p>
      </dgm:t>
    </dgm:pt>
    <dgm:pt modelId="{12F4CBF2-3E64-4573-A68E-9D7C0B898D15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600" dirty="0"/>
            <a:t>SF Server-verwaltung</a:t>
          </a:r>
        </a:p>
      </dgm:t>
    </dgm:pt>
    <dgm:pt modelId="{67DF749F-37D8-4A31-8A17-4A20BCF5E100}" type="parTrans" cxnId="{45A172A1-4F04-420E-B16E-C75716289957}">
      <dgm:prSet/>
      <dgm:spPr/>
      <dgm:t>
        <a:bodyPr/>
        <a:lstStyle/>
        <a:p>
          <a:endParaRPr lang="de-DE" sz="2400"/>
        </a:p>
      </dgm:t>
    </dgm:pt>
    <dgm:pt modelId="{4D8C5DBF-652B-4D6A-9639-2240041DE0AB}" type="sibTrans" cxnId="{45A172A1-4F04-420E-B16E-C75716289957}">
      <dgm:prSet/>
      <dgm:spPr/>
      <dgm:t>
        <a:bodyPr/>
        <a:lstStyle/>
        <a:p>
          <a:endParaRPr lang="de-DE" sz="2400"/>
        </a:p>
      </dgm:t>
    </dgm:pt>
    <dgm:pt modelId="{B3970CAE-A0CA-4EA1-97B7-B84C862EDA49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Von Admins für Admins</a:t>
          </a:r>
        </a:p>
      </dgm:t>
    </dgm:pt>
    <dgm:pt modelId="{726FAAB4-3138-49FD-A291-DEA6E37677D3}" type="parTrans" cxnId="{B03AC650-312B-439E-9515-0B4754EA124A}">
      <dgm:prSet/>
      <dgm:spPr/>
      <dgm:t>
        <a:bodyPr/>
        <a:lstStyle/>
        <a:p>
          <a:endParaRPr lang="de-DE" sz="2400"/>
        </a:p>
      </dgm:t>
    </dgm:pt>
    <dgm:pt modelId="{A36DBD75-8CDB-4CDE-BC3E-5384F9A4AABD}" type="sibTrans" cxnId="{B03AC650-312B-439E-9515-0B4754EA124A}">
      <dgm:prSet/>
      <dgm:spPr/>
      <dgm:t>
        <a:bodyPr/>
        <a:lstStyle/>
        <a:p>
          <a:endParaRPr lang="de-DE" sz="2400"/>
        </a:p>
      </dgm:t>
    </dgm:pt>
    <dgm:pt modelId="{0312911B-F425-43A3-B1D7-213DA26DAFAD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Fängt da an, wo die </a:t>
          </a:r>
          <a:r>
            <a:rPr lang="de-DE" sz="1400" dirty="0" err="1"/>
            <a:t>Fibu</a:t>
          </a:r>
          <a:r>
            <a:rPr lang="de-DE" sz="1400" dirty="0"/>
            <a:t> aufhört</a:t>
          </a:r>
        </a:p>
      </dgm:t>
    </dgm:pt>
    <dgm:pt modelId="{74649E78-95EB-4892-85FE-8192333E8F5F}" type="parTrans" cxnId="{603CDF82-FB37-4CF1-B228-ACE317D425B0}">
      <dgm:prSet/>
      <dgm:spPr/>
      <dgm:t>
        <a:bodyPr/>
        <a:lstStyle/>
        <a:p>
          <a:endParaRPr lang="de-DE"/>
        </a:p>
      </dgm:t>
    </dgm:pt>
    <dgm:pt modelId="{992A2B90-C3A1-4D74-BEBB-CFD0370A5411}" type="sibTrans" cxnId="{603CDF82-FB37-4CF1-B228-ACE317D425B0}">
      <dgm:prSet/>
      <dgm:spPr/>
      <dgm:t>
        <a:bodyPr/>
        <a:lstStyle/>
        <a:p>
          <a:endParaRPr lang="de-DE"/>
        </a:p>
      </dgm:t>
    </dgm:pt>
    <dgm:pt modelId="{C7BF6FAD-B210-464D-A7CB-9CF7E519D608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Bewertung</a:t>
          </a:r>
        </a:p>
      </dgm:t>
    </dgm:pt>
    <dgm:pt modelId="{4B7A1DDC-F67E-4E56-996C-FC1A92F3F027}" type="parTrans" cxnId="{5A129295-CE90-4DBB-AD8A-DCC3860DEFBA}">
      <dgm:prSet/>
      <dgm:spPr/>
      <dgm:t>
        <a:bodyPr/>
        <a:lstStyle/>
        <a:p>
          <a:endParaRPr lang="de-DE"/>
        </a:p>
      </dgm:t>
    </dgm:pt>
    <dgm:pt modelId="{21C242AA-7132-438D-96B9-8523ED846B94}" type="sibTrans" cxnId="{5A129295-CE90-4DBB-AD8A-DCC3860DEFBA}">
      <dgm:prSet/>
      <dgm:spPr/>
      <dgm:t>
        <a:bodyPr/>
        <a:lstStyle/>
        <a:p>
          <a:endParaRPr lang="de-DE"/>
        </a:p>
      </dgm:t>
    </dgm:pt>
    <dgm:pt modelId="{685FB1CD-D0E6-4DC0-8828-35E408F3D206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langfristige Planung</a:t>
          </a:r>
        </a:p>
      </dgm:t>
    </dgm:pt>
    <dgm:pt modelId="{EBA3FFAD-30AC-4495-8F42-266FE1921356}" type="parTrans" cxnId="{0C1C005C-EF2E-40E6-BDC5-26A8C9FDD64E}">
      <dgm:prSet/>
      <dgm:spPr/>
      <dgm:t>
        <a:bodyPr/>
        <a:lstStyle/>
        <a:p>
          <a:endParaRPr lang="de-DE"/>
        </a:p>
      </dgm:t>
    </dgm:pt>
    <dgm:pt modelId="{E8972598-A346-4B45-A140-F15277DC92B0}" type="sibTrans" cxnId="{0C1C005C-EF2E-40E6-BDC5-26A8C9FDD64E}">
      <dgm:prSet/>
      <dgm:spPr/>
      <dgm:t>
        <a:bodyPr/>
        <a:lstStyle/>
        <a:p>
          <a:endParaRPr lang="de-DE"/>
        </a:p>
      </dgm:t>
    </dgm:pt>
    <dgm:pt modelId="{E9C54351-06B7-424C-97D9-55BFD94927E3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Bescheide</a:t>
          </a:r>
        </a:p>
      </dgm:t>
    </dgm:pt>
    <dgm:pt modelId="{00270DDA-37B2-4E5E-8A1B-2B0E66EC48F3}" type="parTrans" cxnId="{1A2EEEAA-911D-4C5E-AE39-0664F468B3B6}">
      <dgm:prSet/>
      <dgm:spPr/>
      <dgm:t>
        <a:bodyPr/>
        <a:lstStyle/>
        <a:p>
          <a:endParaRPr lang="de-DE"/>
        </a:p>
      </dgm:t>
    </dgm:pt>
    <dgm:pt modelId="{411175A9-38EE-4E47-A6BC-DA4527668E12}" type="sibTrans" cxnId="{1A2EEEAA-911D-4C5E-AE39-0664F468B3B6}">
      <dgm:prSet/>
      <dgm:spPr/>
      <dgm:t>
        <a:bodyPr/>
        <a:lstStyle/>
        <a:p>
          <a:endParaRPr lang="de-DE"/>
        </a:p>
      </dgm:t>
    </dgm:pt>
    <dgm:pt modelId="{13289114-E7E3-478C-8B43-A609AA9674B1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Auswertungen</a:t>
          </a:r>
        </a:p>
      </dgm:t>
    </dgm:pt>
    <dgm:pt modelId="{E56569C1-FF26-4C06-9CF8-7B02A2796251}" type="parTrans" cxnId="{3E740774-9F5D-41C9-B7E0-AE83003BE962}">
      <dgm:prSet/>
      <dgm:spPr/>
      <dgm:t>
        <a:bodyPr/>
        <a:lstStyle/>
        <a:p>
          <a:endParaRPr lang="de-DE"/>
        </a:p>
      </dgm:t>
    </dgm:pt>
    <dgm:pt modelId="{DC81749F-3219-40BC-A477-0ECFC5205259}" type="sibTrans" cxnId="{3E740774-9F5D-41C9-B7E0-AE83003BE962}">
      <dgm:prSet/>
      <dgm:spPr/>
      <dgm:t>
        <a:bodyPr/>
        <a:lstStyle/>
        <a:p>
          <a:endParaRPr lang="de-DE"/>
        </a:p>
      </dgm:t>
    </dgm:pt>
    <dgm:pt modelId="{E684384D-A651-4284-8E40-D2DDF360BB1E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Master-Data-System</a:t>
          </a:r>
        </a:p>
      </dgm:t>
    </dgm:pt>
    <dgm:pt modelId="{7C4FB3AE-DB1A-4510-9304-144B2D3D1D5B}" type="parTrans" cxnId="{912DD17B-9C13-40F6-B190-A61C97C2B5F2}">
      <dgm:prSet/>
      <dgm:spPr/>
      <dgm:t>
        <a:bodyPr/>
        <a:lstStyle/>
        <a:p>
          <a:endParaRPr lang="de-DE"/>
        </a:p>
      </dgm:t>
    </dgm:pt>
    <dgm:pt modelId="{7E565BA4-AEF1-44B2-B620-B8CB967A46B9}" type="sibTrans" cxnId="{912DD17B-9C13-40F6-B190-A61C97C2B5F2}">
      <dgm:prSet/>
      <dgm:spPr/>
      <dgm:t>
        <a:bodyPr/>
        <a:lstStyle/>
        <a:p>
          <a:endParaRPr lang="de-DE"/>
        </a:p>
      </dgm:t>
    </dgm:pt>
    <dgm:pt modelId="{81A98DB5-E3D8-4955-9B89-254C83D9D98A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Abgabebescheide</a:t>
          </a:r>
        </a:p>
      </dgm:t>
    </dgm:pt>
    <dgm:pt modelId="{D57E3369-E20F-4416-B03E-9E18896A59EE}" type="parTrans" cxnId="{AD0C57C7-DF03-4B73-A4A9-23B335BE5C57}">
      <dgm:prSet/>
      <dgm:spPr/>
      <dgm:t>
        <a:bodyPr/>
        <a:lstStyle/>
        <a:p>
          <a:endParaRPr lang="de-DE"/>
        </a:p>
      </dgm:t>
    </dgm:pt>
    <dgm:pt modelId="{BAB08730-47FC-493F-9D51-FFF8DDBF234A}" type="sibTrans" cxnId="{AD0C57C7-DF03-4B73-A4A9-23B335BE5C57}">
      <dgm:prSet/>
      <dgm:spPr/>
      <dgm:t>
        <a:bodyPr/>
        <a:lstStyle/>
        <a:p>
          <a:endParaRPr lang="de-DE"/>
        </a:p>
      </dgm:t>
    </dgm:pt>
    <dgm:pt modelId="{6A292FED-0295-45D3-9DDF-89B3E3C024F9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Rechnungslegung</a:t>
          </a:r>
        </a:p>
      </dgm:t>
    </dgm:pt>
    <dgm:pt modelId="{6B1DFC0C-63F9-49AE-8A11-621BC6473DC5}" type="parTrans" cxnId="{9DC64FD9-3710-40E4-9F63-0F982A0C4A6E}">
      <dgm:prSet/>
      <dgm:spPr/>
      <dgm:t>
        <a:bodyPr/>
        <a:lstStyle/>
        <a:p>
          <a:endParaRPr lang="de-DE"/>
        </a:p>
      </dgm:t>
    </dgm:pt>
    <dgm:pt modelId="{93E44F3C-EA34-4D83-A983-2F8AA03B4AF2}" type="sibTrans" cxnId="{9DC64FD9-3710-40E4-9F63-0F982A0C4A6E}">
      <dgm:prSet/>
      <dgm:spPr/>
      <dgm:t>
        <a:bodyPr/>
        <a:lstStyle/>
        <a:p>
          <a:endParaRPr lang="de-DE"/>
        </a:p>
      </dgm:t>
    </dgm:pt>
    <dgm:pt modelId="{69368E17-2B90-4132-A6B2-4561492DD5D9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Server- und </a:t>
          </a:r>
          <a:r>
            <a:rPr lang="de-DE" sz="1400" dirty="0" err="1"/>
            <a:t>Active</a:t>
          </a:r>
          <a:r>
            <a:rPr lang="de-DE" sz="1400" dirty="0"/>
            <a:t>-Directory-Management</a:t>
          </a:r>
        </a:p>
      </dgm:t>
    </dgm:pt>
    <dgm:pt modelId="{A1E3932B-836F-41E4-84C7-00EDA991C9A1}" type="parTrans" cxnId="{9CDC9154-9CE9-461E-9605-E16DEBFD2A45}">
      <dgm:prSet/>
      <dgm:spPr/>
      <dgm:t>
        <a:bodyPr/>
        <a:lstStyle/>
        <a:p>
          <a:endParaRPr lang="de-DE"/>
        </a:p>
      </dgm:t>
    </dgm:pt>
    <dgm:pt modelId="{71341D48-FD0E-4C8E-BE9B-A920E6C27AA0}" type="sibTrans" cxnId="{9CDC9154-9CE9-461E-9605-E16DEBFD2A45}">
      <dgm:prSet/>
      <dgm:spPr/>
      <dgm:t>
        <a:bodyPr/>
        <a:lstStyle/>
        <a:p>
          <a:endParaRPr lang="de-DE"/>
        </a:p>
      </dgm:t>
    </dgm:pt>
    <dgm:pt modelId="{95449AC4-ABE8-4C26-AEC9-9D2DEE8743FE}" type="pres">
      <dgm:prSet presAssocID="{3EEC47F9-978C-47B7-8432-4D3FB22432A7}" presName="Name0" presStyleCnt="0">
        <dgm:presLayoutVars>
          <dgm:dir/>
          <dgm:resizeHandles val="exact"/>
        </dgm:presLayoutVars>
      </dgm:prSet>
      <dgm:spPr/>
    </dgm:pt>
    <dgm:pt modelId="{E63E2AED-DE6B-4D97-A248-41A99CE2E03D}" type="pres">
      <dgm:prSet presAssocID="{3EEC47F9-978C-47B7-8432-4D3FB22432A7}" presName="fgShape" presStyleLbl="fgShp" presStyleIdx="0" presStyleCnt="1"/>
      <dgm:spPr/>
    </dgm:pt>
    <dgm:pt modelId="{8C0F37BF-23A4-49D9-BA37-15EBDEF7EA54}" type="pres">
      <dgm:prSet presAssocID="{3EEC47F9-978C-47B7-8432-4D3FB22432A7}" presName="linComp" presStyleCnt="0"/>
      <dgm:spPr/>
    </dgm:pt>
    <dgm:pt modelId="{F065FE3F-6395-4A08-8D80-11FD96488A16}" type="pres">
      <dgm:prSet presAssocID="{D668B242-133A-4F85-8AE1-D1468651A27F}" presName="compNode" presStyleCnt="0"/>
      <dgm:spPr/>
    </dgm:pt>
    <dgm:pt modelId="{7ED18EF8-9B16-41C3-A0F7-D632917C027A}" type="pres">
      <dgm:prSet presAssocID="{D668B242-133A-4F85-8AE1-D1468651A27F}" presName="bkgdShape" presStyleLbl="node1" presStyleIdx="0" presStyleCnt="6"/>
      <dgm:spPr/>
    </dgm:pt>
    <dgm:pt modelId="{72B0C3BF-FCF4-4354-B6DE-920AD8E837CA}" type="pres">
      <dgm:prSet presAssocID="{D668B242-133A-4F85-8AE1-D1468651A27F}" presName="nodeTx" presStyleLbl="node1" presStyleIdx="0" presStyleCnt="6">
        <dgm:presLayoutVars>
          <dgm:bulletEnabled val="1"/>
        </dgm:presLayoutVars>
      </dgm:prSet>
      <dgm:spPr/>
    </dgm:pt>
    <dgm:pt modelId="{48C3F0D8-FA65-43D8-943F-66CA70A3E955}" type="pres">
      <dgm:prSet presAssocID="{D668B242-133A-4F85-8AE1-D1468651A27F}" presName="invisiNode" presStyleLbl="node1" presStyleIdx="0" presStyleCnt="6"/>
      <dgm:spPr/>
    </dgm:pt>
    <dgm:pt modelId="{07C73D24-5CB4-425D-882A-0A61BC088C4F}" type="pres">
      <dgm:prSet presAssocID="{D668B242-133A-4F85-8AE1-D1468651A27F}" presName="imagNode" presStyleLbl="fgImgPlace1" presStyleIdx="0" presStyleCnt="6" custScaleX="64057" custScaleY="64057"/>
      <dgm:spPr>
        <a:xfrm>
          <a:off x="390942" y="521486"/>
          <a:ext cx="928183" cy="92818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5000" r="-15000"/>
          </a:stretch>
        </a:blipFill>
      </dgm:spPr>
    </dgm:pt>
    <dgm:pt modelId="{9BB50AD5-14EC-4F73-AB30-CCBA7446A6B6}" type="pres">
      <dgm:prSet presAssocID="{D66BEC2B-5732-41AB-A09C-944EE7683898}" presName="sibTrans" presStyleLbl="sibTrans2D1" presStyleIdx="0" presStyleCnt="0"/>
      <dgm:spPr/>
    </dgm:pt>
    <dgm:pt modelId="{994903C3-818A-457D-9643-A0D534C96F18}" type="pres">
      <dgm:prSet presAssocID="{146183C6-3062-4CB1-AE67-95915A07D769}" presName="compNode" presStyleCnt="0"/>
      <dgm:spPr/>
    </dgm:pt>
    <dgm:pt modelId="{0B85D064-F957-46C1-B9AC-A53E5FE0454A}" type="pres">
      <dgm:prSet presAssocID="{146183C6-3062-4CB1-AE67-95915A07D769}" presName="bkgdShape" presStyleLbl="node1" presStyleIdx="1" presStyleCnt="6"/>
      <dgm:spPr/>
    </dgm:pt>
    <dgm:pt modelId="{D7F4E6EB-C432-447B-BCC4-C9C6D42F5436}" type="pres">
      <dgm:prSet presAssocID="{146183C6-3062-4CB1-AE67-95915A07D769}" presName="nodeTx" presStyleLbl="node1" presStyleIdx="1" presStyleCnt="6">
        <dgm:presLayoutVars>
          <dgm:bulletEnabled val="1"/>
        </dgm:presLayoutVars>
      </dgm:prSet>
      <dgm:spPr/>
    </dgm:pt>
    <dgm:pt modelId="{67BAC1CF-EF3B-4E6F-B37A-BCB304699D9D}" type="pres">
      <dgm:prSet presAssocID="{146183C6-3062-4CB1-AE67-95915A07D769}" presName="invisiNode" presStyleLbl="node1" presStyleIdx="1" presStyleCnt="6"/>
      <dgm:spPr/>
    </dgm:pt>
    <dgm:pt modelId="{3FC365FE-213B-4D20-911E-A23D6A0A9F35}" type="pres">
      <dgm:prSet presAssocID="{146183C6-3062-4CB1-AE67-95915A07D769}" presName="imagNode" presStyleLbl="fgImgPlace1" presStyleIdx="1" presStyleCnt="6" custScaleX="64057" custScaleY="64057"/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9709D16F-1EDB-47C4-9B23-480D275D0153}" type="pres">
      <dgm:prSet presAssocID="{6B5375C9-E5DB-4B9E-B4E5-86B6FA44E45B}" presName="sibTrans" presStyleLbl="sibTrans2D1" presStyleIdx="0" presStyleCnt="0"/>
      <dgm:spPr/>
    </dgm:pt>
    <dgm:pt modelId="{BBDA0C4F-BB5E-4FED-9610-B99C45AE2206}" type="pres">
      <dgm:prSet presAssocID="{498B1670-D067-499F-9372-82F093B3F409}" presName="compNode" presStyleCnt="0"/>
      <dgm:spPr/>
    </dgm:pt>
    <dgm:pt modelId="{B73079CF-E882-4E7F-88E7-17927B108996}" type="pres">
      <dgm:prSet presAssocID="{498B1670-D067-499F-9372-82F093B3F409}" presName="bkgdShape" presStyleLbl="node1" presStyleIdx="2" presStyleCnt="6"/>
      <dgm:spPr/>
    </dgm:pt>
    <dgm:pt modelId="{613E62B2-C732-451A-9B1F-E5B6D8E964B4}" type="pres">
      <dgm:prSet presAssocID="{498B1670-D067-499F-9372-82F093B3F409}" presName="nodeTx" presStyleLbl="node1" presStyleIdx="2" presStyleCnt="6">
        <dgm:presLayoutVars>
          <dgm:bulletEnabled val="1"/>
        </dgm:presLayoutVars>
      </dgm:prSet>
      <dgm:spPr/>
    </dgm:pt>
    <dgm:pt modelId="{D2205149-8A96-432B-9FAA-AC7CE715B033}" type="pres">
      <dgm:prSet presAssocID="{498B1670-D067-499F-9372-82F093B3F409}" presName="invisiNode" presStyleLbl="node1" presStyleIdx="2" presStyleCnt="6"/>
      <dgm:spPr/>
    </dgm:pt>
    <dgm:pt modelId="{FE1728E2-D6FF-4A3F-9B30-E5AC3FC78E74}" type="pres">
      <dgm:prSet presAssocID="{498B1670-D067-499F-9372-82F093B3F409}" presName="imagNode" presStyleLbl="fgImgPlace1" presStyleIdx="2" presStyleCnt="6" custScaleX="64057" custScaleY="64057"/>
      <dgm:spPr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</dgm:spPr>
    </dgm:pt>
    <dgm:pt modelId="{3364F284-5207-4BDE-B2B6-4B543A6A272A}" type="pres">
      <dgm:prSet presAssocID="{8C7B95A1-EEDE-40FD-8902-D8FC53D3F855}" presName="sibTrans" presStyleLbl="sibTrans2D1" presStyleIdx="0" presStyleCnt="0"/>
      <dgm:spPr/>
    </dgm:pt>
    <dgm:pt modelId="{4F05E0B4-B88E-4818-AFA1-AB89E4D9BE19}" type="pres">
      <dgm:prSet presAssocID="{D56CC176-7EC7-41FF-837C-DCDB2859EEC5}" presName="compNode" presStyleCnt="0"/>
      <dgm:spPr/>
    </dgm:pt>
    <dgm:pt modelId="{F83F97F4-C284-4D3E-9D71-657F0F23C05F}" type="pres">
      <dgm:prSet presAssocID="{D56CC176-7EC7-41FF-837C-DCDB2859EEC5}" presName="bkgdShape" presStyleLbl="node1" presStyleIdx="3" presStyleCnt="6"/>
      <dgm:spPr/>
    </dgm:pt>
    <dgm:pt modelId="{49F376AF-D3F5-4C55-A01E-23ECC5E1992E}" type="pres">
      <dgm:prSet presAssocID="{D56CC176-7EC7-41FF-837C-DCDB2859EEC5}" presName="nodeTx" presStyleLbl="node1" presStyleIdx="3" presStyleCnt="6">
        <dgm:presLayoutVars>
          <dgm:bulletEnabled val="1"/>
        </dgm:presLayoutVars>
      </dgm:prSet>
      <dgm:spPr/>
    </dgm:pt>
    <dgm:pt modelId="{32889ECC-F619-4F85-842D-308D08F829A7}" type="pres">
      <dgm:prSet presAssocID="{D56CC176-7EC7-41FF-837C-DCDB2859EEC5}" presName="invisiNode" presStyleLbl="node1" presStyleIdx="3" presStyleCnt="6"/>
      <dgm:spPr/>
    </dgm:pt>
    <dgm:pt modelId="{0C00ED4A-8BAF-46F6-B7F5-BE912BD39EFA}" type="pres">
      <dgm:prSet presAssocID="{D56CC176-7EC7-41FF-837C-DCDB2859EEC5}" presName="imagNode" presStyleLbl="fgImgPlace1" presStyleIdx="3" presStyleCnt="6" custScaleX="64057" custScaleY="64057"/>
      <dgm:spPr>
        <a:blipFill rotWithShape="1">
          <a:blip xmlns:r="http://schemas.openxmlformats.org/officeDocument/2006/relationships" r:embed="rId4"/>
          <a:srcRect/>
          <a:stretch>
            <a:fillRect l="-26000" r="-26000"/>
          </a:stretch>
        </a:blipFill>
      </dgm:spPr>
    </dgm:pt>
    <dgm:pt modelId="{1F72A655-5C30-416E-AFEE-BCE44157B97E}" type="pres">
      <dgm:prSet presAssocID="{226AF6FB-7AE9-420D-A9ED-A4F490F8BD4E}" presName="sibTrans" presStyleLbl="sibTrans2D1" presStyleIdx="0" presStyleCnt="0"/>
      <dgm:spPr/>
    </dgm:pt>
    <dgm:pt modelId="{E2A81941-2654-4178-B803-FF61BCB33BB7}" type="pres">
      <dgm:prSet presAssocID="{0095D625-F0FD-46C6-AD62-74290C709B94}" presName="compNode" presStyleCnt="0"/>
      <dgm:spPr/>
    </dgm:pt>
    <dgm:pt modelId="{84D29211-1F8E-4EAA-9C5D-A557793B545B}" type="pres">
      <dgm:prSet presAssocID="{0095D625-F0FD-46C6-AD62-74290C709B94}" presName="bkgdShape" presStyleLbl="node1" presStyleIdx="4" presStyleCnt="6"/>
      <dgm:spPr/>
    </dgm:pt>
    <dgm:pt modelId="{A059B26A-9C1D-44A8-98AB-A710947376E5}" type="pres">
      <dgm:prSet presAssocID="{0095D625-F0FD-46C6-AD62-74290C709B94}" presName="nodeTx" presStyleLbl="node1" presStyleIdx="4" presStyleCnt="6">
        <dgm:presLayoutVars>
          <dgm:bulletEnabled val="1"/>
        </dgm:presLayoutVars>
      </dgm:prSet>
      <dgm:spPr/>
    </dgm:pt>
    <dgm:pt modelId="{5E53A425-63B2-433E-87E8-8F5B3B3B4C1C}" type="pres">
      <dgm:prSet presAssocID="{0095D625-F0FD-46C6-AD62-74290C709B94}" presName="invisiNode" presStyleLbl="node1" presStyleIdx="4" presStyleCnt="6"/>
      <dgm:spPr/>
    </dgm:pt>
    <dgm:pt modelId="{5EEDC671-51FB-40C5-AE83-544708DF3AAD}" type="pres">
      <dgm:prSet presAssocID="{0095D625-F0FD-46C6-AD62-74290C709B94}" presName="imagNode" presStyleLbl="fgImgPlace1" presStyleIdx="4" presStyleCnt="6" custScaleX="64057" custScaleY="64057"/>
      <dgm:spPr>
        <a:blipFill rotWithShape="1">
          <a:blip xmlns:r="http://schemas.openxmlformats.org/officeDocument/2006/relationships" r:embed="rId5"/>
          <a:srcRect/>
          <a:stretch>
            <a:fillRect l="-13000" r="-13000"/>
          </a:stretch>
        </a:blipFill>
      </dgm:spPr>
    </dgm:pt>
    <dgm:pt modelId="{43EEB5A8-4121-48FD-A009-DAC8A392E27D}" type="pres">
      <dgm:prSet presAssocID="{0B3E1DEE-8043-41DC-B8C7-6890CBF8042A}" presName="sibTrans" presStyleLbl="sibTrans2D1" presStyleIdx="0" presStyleCnt="0"/>
      <dgm:spPr/>
    </dgm:pt>
    <dgm:pt modelId="{D21BB348-F69B-4FD5-81D3-7DD7F125ECBC}" type="pres">
      <dgm:prSet presAssocID="{12F4CBF2-3E64-4573-A68E-9D7C0B898D15}" presName="compNode" presStyleCnt="0"/>
      <dgm:spPr/>
    </dgm:pt>
    <dgm:pt modelId="{8FF5B81B-884B-4AF7-8980-91E0803693BC}" type="pres">
      <dgm:prSet presAssocID="{12F4CBF2-3E64-4573-A68E-9D7C0B898D15}" presName="bkgdShape" presStyleLbl="node1" presStyleIdx="5" presStyleCnt="6"/>
      <dgm:spPr/>
    </dgm:pt>
    <dgm:pt modelId="{23FEC7D0-61D2-4BD6-9C74-807BE2277A2F}" type="pres">
      <dgm:prSet presAssocID="{12F4CBF2-3E64-4573-A68E-9D7C0B898D15}" presName="nodeTx" presStyleLbl="node1" presStyleIdx="5" presStyleCnt="6">
        <dgm:presLayoutVars>
          <dgm:bulletEnabled val="1"/>
        </dgm:presLayoutVars>
      </dgm:prSet>
      <dgm:spPr/>
    </dgm:pt>
    <dgm:pt modelId="{2C3A5B4A-D802-4DD1-AC0F-96B3BC65489E}" type="pres">
      <dgm:prSet presAssocID="{12F4CBF2-3E64-4573-A68E-9D7C0B898D15}" presName="invisiNode" presStyleLbl="node1" presStyleIdx="5" presStyleCnt="6"/>
      <dgm:spPr/>
    </dgm:pt>
    <dgm:pt modelId="{CDA470ED-31C2-4F86-BED1-FE2849E30280}" type="pres">
      <dgm:prSet presAssocID="{12F4CBF2-3E64-4573-A68E-9D7C0B898D15}" presName="imagNode" presStyleLbl="fgImgPlace1" presStyleIdx="5" presStyleCnt="6" custScaleX="64057" custScaleY="64057"/>
      <dgm:spPr>
        <a:blipFill rotWithShape="1">
          <a:blip xmlns:r="http://schemas.openxmlformats.org/officeDocument/2006/relationships" r:embed="rId6"/>
          <a:srcRect/>
          <a:stretch>
            <a:fillRect l="-6000" r="-6000"/>
          </a:stretch>
        </a:blipFill>
      </dgm:spPr>
    </dgm:pt>
  </dgm:ptLst>
  <dgm:cxnLst>
    <dgm:cxn modelId="{F3420900-6456-472A-9DBB-CDC72212E62C}" type="presOf" srcId="{B3970CAE-A0CA-4EA1-97B7-B84C862EDA49}" destId="{8FF5B81B-884B-4AF7-8980-91E0803693BC}" srcOrd="0" destOrd="1" presId="urn:microsoft.com/office/officeart/2005/8/layout/hList7"/>
    <dgm:cxn modelId="{281B2B04-503D-4BCB-A40A-D2BB3C748BA2}" type="presOf" srcId="{685FB1CD-D0E6-4DC0-8828-35E408F3D206}" destId="{0B85D064-F957-46C1-B9AC-A53E5FE0454A}" srcOrd="0" destOrd="3" presId="urn:microsoft.com/office/officeart/2005/8/layout/hList7"/>
    <dgm:cxn modelId="{C27C7B0E-D1B6-4BF5-A016-44AC680E8C4E}" type="presOf" srcId="{C7BF6FAD-B210-464D-A7CB-9CF7E519D608}" destId="{D7F4E6EB-C432-447B-BCC4-C9C6D42F5436}" srcOrd="1" destOrd="2" presId="urn:microsoft.com/office/officeart/2005/8/layout/hList7"/>
    <dgm:cxn modelId="{B5650114-6D16-4B44-9F66-878F1A10B792}" type="presOf" srcId="{D66BEC2B-5732-41AB-A09C-944EE7683898}" destId="{9BB50AD5-14EC-4F73-AB30-CCBA7446A6B6}" srcOrd="0" destOrd="0" presId="urn:microsoft.com/office/officeart/2005/8/layout/hList7"/>
    <dgm:cxn modelId="{03C04E17-C5E4-4A86-9F72-9023E88B98B5}" type="presOf" srcId="{AECF8C85-DCC1-48C9-A32A-5883893FD39A}" destId="{84D29211-1F8E-4EAA-9C5D-A557793B545B}" srcOrd="0" destOrd="1" presId="urn:microsoft.com/office/officeart/2005/8/layout/hList7"/>
    <dgm:cxn modelId="{93CC9919-9956-4AAA-B459-91DC347BA57A}" type="presOf" srcId="{D56CC176-7EC7-41FF-837C-DCDB2859EEC5}" destId="{49F376AF-D3F5-4C55-A01E-23ECC5E1992E}" srcOrd="1" destOrd="0" presId="urn:microsoft.com/office/officeart/2005/8/layout/hList7"/>
    <dgm:cxn modelId="{ECE77A1A-9A36-476D-BF5C-8F728A089CA5}" type="presOf" srcId="{D668B242-133A-4F85-8AE1-D1468651A27F}" destId="{7ED18EF8-9B16-41C3-A0F7-D632917C027A}" srcOrd="0" destOrd="0" presId="urn:microsoft.com/office/officeart/2005/8/layout/hList7"/>
    <dgm:cxn modelId="{2F5AB51D-7E31-49AD-926B-54D1C2EB17B1}" type="presOf" srcId="{13289114-E7E3-478C-8B43-A609AA9674B1}" destId="{B73079CF-E882-4E7F-88E7-17927B108996}" srcOrd="0" destOrd="3" presId="urn:microsoft.com/office/officeart/2005/8/layout/hList7"/>
    <dgm:cxn modelId="{3BDDE51F-EB28-4B6D-96F4-507D507EB74B}" type="presOf" srcId="{8C7B95A1-EEDE-40FD-8902-D8FC53D3F855}" destId="{3364F284-5207-4BDE-B2B6-4B543A6A272A}" srcOrd="0" destOrd="0" presId="urn:microsoft.com/office/officeart/2005/8/layout/hList7"/>
    <dgm:cxn modelId="{759E312C-E6F4-4473-B071-6CA3636F2C81}" srcId="{D56CC176-7EC7-41FF-837C-DCDB2859EEC5}" destId="{F3748D53-A8B2-4088-9651-7F573C9FCE5F}" srcOrd="0" destOrd="0" parTransId="{A931B193-6822-45CE-BC57-49866AA7B6A6}" sibTransId="{0657DCEF-8697-42D4-90FE-923BF11451F3}"/>
    <dgm:cxn modelId="{4C9F3033-8DD2-4493-918B-D43AE388FA9D}" type="presOf" srcId="{D668B242-133A-4F85-8AE1-D1468651A27F}" destId="{72B0C3BF-FCF4-4354-B6DE-920AD8E837CA}" srcOrd="1" destOrd="0" presId="urn:microsoft.com/office/officeart/2005/8/layout/hList7"/>
    <dgm:cxn modelId="{F9495D39-8CDF-493A-8577-9976589E49D9}" srcId="{D668B242-133A-4F85-8AE1-D1468651A27F}" destId="{B0811373-1CA8-4AE3-B318-0591CBB6729E}" srcOrd="0" destOrd="0" parTransId="{39D15E57-E103-4D3B-A2AD-D89D7140124A}" sibTransId="{A4E61583-BF25-446B-A501-D81CFA489F10}"/>
    <dgm:cxn modelId="{7DC62C3A-396D-4C03-856C-564B64DFE8D3}" type="presOf" srcId="{12F4CBF2-3E64-4573-A68E-9D7C0B898D15}" destId="{23FEC7D0-61D2-4BD6-9C74-807BE2277A2F}" srcOrd="1" destOrd="0" presId="urn:microsoft.com/office/officeart/2005/8/layout/hList7"/>
    <dgm:cxn modelId="{6901A63A-CB49-4DA5-8BD2-22132D6BDB5F}" srcId="{146183C6-3062-4CB1-AE67-95915A07D769}" destId="{2C8344FB-8A10-4F96-9F9D-BB481774AAC3}" srcOrd="0" destOrd="0" parTransId="{E5A5D356-9016-4044-92E1-8D60FA609E13}" sibTransId="{A3CFBC0C-E19C-4902-81A1-8E548E60390E}"/>
    <dgm:cxn modelId="{617B993C-68A2-4B00-AF69-9CDCF38C7332}" type="presOf" srcId="{0095D625-F0FD-46C6-AD62-74290C709B94}" destId="{84D29211-1F8E-4EAA-9C5D-A557793B545B}" srcOrd="0" destOrd="0" presId="urn:microsoft.com/office/officeart/2005/8/layout/hList7"/>
    <dgm:cxn modelId="{0C1C005C-EF2E-40E6-BDC5-26A8C9FDD64E}" srcId="{146183C6-3062-4CB1-AE67-95915A07D769}" destId="{685FB1CD-D0E6-4DC0-8828-35E408F3D206}" srcOrd="2" destOrd="0" parTransId="{EBA3FFAD-30AC-4495-8F42-266FE1921356}" sibTransId="{E8972598-A346-4B45-A140-F15277DC92B0}"/>
    <dgm:cxn modelId="{0E4D695C-0355-46CA-9408-24D508C2E6FC}" type="presOf" srcId="{0312911B-F425-43A3-B1D7-213DA26DAFAD}" destId="{72B0C3BF-FCF4-4354-B6DE-920AD8E837CA}" srcOrd="1" destOrd="2" presId="urn:microsoft.com/office/officeart/2005/8/layout/hList7"/>
    <dgm:cxn modelId="{6EB14A5C-A2A7-4C7F-8922-8F8174E4E1C4}" type="presOf" srcId="{F3748D53-A8B2-4088-9651-7F573C9FCE5F}" destId="{F83F97F4-C284-4D3E-9D71-657F0F23C05F}" srcOrd="0" destOrd="1" presId="urn:microsoft.com/office/officeart/2005/8/layout/hList7"/>
    <dgm:cxn modelId="{015E115F-AE58-48B6-B80A-ACE91F801B9E}" type="presOf" srcId="{3EEC47F9-978C-47B7-8432-4D3FB22432A7}" destId="{95449AC4-ABE8-4C26-AEC9-9D2DEE8743FE}" srcOrd="0" destOrd="0" presId="urn:microsoft.com/office/officeart/2005/8/layout/hList7"/>
    <dgm:cxn modelId="{66044B60-45CE-4FC5-9742-628F4E387ED9}" srcId="{3EEC47F9-978C-47B7-8432-4D3FB22432A7}" destId="{D56CC176-7EC7-41FF-837C-DCDB2859EEC5}" srcOrd="3" destOrd="0" parTransId="{3307AE0A-BC8E-43FC-8650-AB0DBBEB4C6D}" sibTransId="{226AF6FB-7AE9-420D-A9ED-A4F490F8BD4E}"/>
    <dgm:cxn modelId="{65AD9B61-16DF-4DB4-ABB2-A91EDD1DB49B}" srcId="{3EEC47F9-978C-47B7-8432-4D3FB22432A7}" destId="{498B1670-D067-499F-9372-82F093B3F409}" srcOrd="2" destOrd="0" parTransId="{9AD9F4A4-7113-4837-BA79-F78F5DF0175F}" sibTransId="{8C7B95A1-EEDE-40FD-8902-D8FC53D3F855}"/>
    <dgm:cxn modelId="{FB115745-BB9E-4DB0-B39D-BDE9A61C406A}" type="presOf" srcId="{B0811373-1CA8-4AE3-B318-0591CBB6729E}" destId="{72B0C3BF-FCF4-4354-B6DE-920AD8E837CA}" srcOrd="1" destOrd="1" presId="urn:microsoft.com/office/officeart/2005/8/layout/hList7"/>
    <dgm:cxn modelId="{50E8F046-5ABC-4D06-A6C9-1BA45B413E45}" type="presOf" srcId="{B3970CAE-A0CA-4EA1-97B7-B84C862EDA49}" destId="{23FEC7D0-61D2-4BD6-9C74-807BE2277A2F}" srcOrd="1" destOrd="1" presId="urn:microsoft.com/office/officeart/2005/8/layout/hList7"/>
    <dgm:cxn modelId="{5DB6C148-9A02-4487-9098-48D8C8CE1EF1}" type="presOf" srcId="{81A98DB5-E3D8-4955-9B89-254C83D9D98A}" destId="{A059B26A-9C1D-44A8-98AB-A710947376E5}" srcOrd="1" destOrd="2" presId="urn:microsoft.com/office/officeart/2005/8/layout/hList7"/>
    <dgm:cxn modelId="{4C59754B-643E-4B9E-89F9-A17F1044982E}" type="presOf" srcId="{0095D625-F0FD-46C6-AD62-74290C709B94}" destId="{A059B26A-9C1D-44A8-98AB-A710947376E5}" srcOrd="1" destOrd="0" presId="urn:microsoft.com/office/officeart/2005/8/layout/hList7"/>
    <dgm:cxn modelId="{7DE4514F-3666-46B8-BDFF-7183E179F410}" type="presOf" srcId="{9D31F569-1AA9-46EE-8722-EEB88170CFA3}" destId="{613E62B2-C732-451A-9B1F-E5B6D8E964B4}" srcOrd="1" destOrd="1" presId="urn:microsoft.com/office/officeart/2005/8/layout/hList7"/>
    <dgm:cxn modelId="{B03AC650-312B-439E-9515-0B4754EA124A}" srcId="{12F4CBF2-3E64-4573-A68E-9D7C0B898D15}" destId="{B3970CAE-A0CA-4EA1-97B7-B84C862EDA49}" srcOrd="0" destOrd="0" parTransId="{726FAAB4-3138-49FD-A291-DEA6E37677D3}" sibTransId="{A36DBD75-8CDB-4CDE-BC3E-5384F9A4AABD}"/>
    <dgm:cxn modelId="{8B894B52-6281-4993-A84E-E555502F9A3A}" type="presOf" srcId="{685FB1CD-D0E6-4DC0-8828-35E408F3D206}" destId="{D7F4E6EB-C432-447B-BCC4-C9C6D42F5436}" srcOrd="1" destOrd="3" presId="urn:microsoft.com/office/officeart/2005/8/layout/hList7"/>
    <dgm:cxn modelId="{E8CFEB72-77F3-440B-8615-5662AE4D6F97}" type="presOf" srcId="{E684384D-A651-4284-8E40-D2DDF360BB1E}" destId="{F83F97F4-C284-4D3E-9D71-657F0F23C05F}" srcOrd="0" destOrd="2" presId="urn:microsoft.com/office/officeart/2005/8/layout/hList7"/>
    <dgm:cxn modelId="{3E740774-9F5D-41C9-B7E0-AE83003BE962}" srcId="{498B1670-D067-499F-9372-82F093B3F409}" destId="{13289114-E7E3-478C-8B43-A609AA9674B1}" srcOrd="2" destOrd="0" parTransId="{E56569C1-FF26-4C06-9CF8-7B02A2796251}" sibTransId="{DC81749F-3219-40BC-A477-0ECFC5205259}"/>
    <dgm:cxn modelId="{EF235B54-E310-4540-95A2-ECD5227AD397}" type="presOf" srcId="{F3748D53-A8B2-4088-9651-7F573C9FCE5F}" destId="{49F376AF-D3F5-4C55-A01E-23ECC5E1992E}" srcOrd="1" destOrd="1" presId="urn:microsoft.com/office/officeart/2005/8/layout/hList7"/>
    <dgm:cxn modelId="{9CDC9154-9CE9-461E-9605-E16DEBFD2A45}" srcId="{12F4CBF2-3E64-4573-A68E-9D7C0B898D15}" destId="{69368E17-2B90-4132-A6B2-4561492DD5D9}" srcOrd="1" destOrd="0" parTransId="{A1E3932B-836F-41E4-84C7-00EDA991C9A1}" sibTransId="{71341D48-FD0E-4C8E-BE9B-A920E6C27AA0}"/>
    <dgm:cxn modelId="{76908357-CAF6-474F-9009-DB85F6077CD1}" type="presOf" srcId="{6A292FED-0295-45D3-9DDF-89B3E3C024F9}" destId="{A059B26A-9C1D-44A8-98AB-A710947376E5}" srcOrd="1" destOrd="3" presId="urn:microsoft.com/office/officeart/2005/8/layout/hList7"/>
    <dgm:cxn modelId="{5FDB3C59-0554-4722-B7F1-4614C7E75C45}" type="presOf" srcId="{9D31F569-1AA9-46EE-8722-EEB88170CFA3}" destId="{B73079CF-E882-4E7F-88E7-17927B108996}" srcOrd="0" destOrd="1" presId="urn:microsoft.com/office/officeart/2005/8/layout/hList7"/>
    <dgm:cxn modelId="{4651A27B-5545-4553-8318-E56F1A734669}" type="presOf" srcId="{146183C6-3062-4CB1-AE67-95915A07D769}" destId="{D7F4E6EB-C432-447B-BCC4-C9C6D42F5436}" srcOrd="1" destOrd="0" presId="urn:microsoft.com/office/officeart/2005/8/layout/hList7"/>
    <dgm:cxn modelId="{912DD17B-9C13-40F6-B190-A61C97C2B5F2}" srcId="{D56CC176-7EC7-41FF-837C-DCDB2859EEC5}" destId="{E684384D-A651-4284-8E40-D2DDF360BB1E}" srcOrd="1" destOrd="0" parTransId="{7C4FB3AE-DB1A-4510-9304-144B2D3D1D5B}" sibTransId="{7E565BA4-AEF1-44B2-B620-B8CB967A46B9}"/>
    <dgm:cxn modelId="{D45E907E-1335-4B96-A98C-F900BA23A0DC}" type="presOf" srcId="{6A292FED-0295-45D3-9DDF-89B3E3C024F9}" destId="{84D29211-1F8E-4EAA-9C5D-A557793B545B}" srcOrd="0" destOrd="3" presId="urn:microsoft.com/office/officeart/2005/8/layout/hList7"/>
    <dgm:cxn modelId="{603CDF82-FB37-4CF1-B228-ACE317D425B0}" srcId="{D668B242-133A-4F85-8AE1-D1468651A27F}" destId="{0312911B-F425-43A3-B1D7-213DA26DAFAD}" srcOrd="1" destOrd="0" parTransId="{74649E78-95EB-4892-85FE-8192333E8F5F}" sibTransId="{992A2B90-C3A1-4D74-BEBB-CFD0370A5411}"/>
    <dgm:cxn modelId="{ED0FA088-2E3D-4939-9801-3E64A904FD39}" type="presOf" srcId="{0312911B-F425-43A3-B1D7-213DA26DAFAD}" destId="{7ED18EF8-9B16-41C3-A0F7-D632917C027A}" srcOrd="0" destOrd="2" presId="urn:microsoft.com/office/officeart/2005/8/layout/hList7"/>
    <dgm:cxn modelId="{967FB48B-2696-440F-B902-5E065A48ECD2}" type="presOf" srcId="{2C8344FB-8A10-4F96-9F9D-BB481774AAC3}" destId="{D7F4E6EB-C432-447B-BCC4-C9C6D42F5436}" srcOrd="1" destOrd="1" presId="urn:microsoft.com/office/officeart/2005/8/layout/hList7"/>
    <dgm:cxn modelId="{AD5E5591-B9C9-4460-9971-1140B1CF1147}" type="presOf" srcId="{498B1670-D067-499F-9372-82F093B3F409}" destId="{B73079CF-E882-4E7F-88E7-17927B108996}" srcOrd="0" destOrd="0" presId="urn:microsoft.com/office/officeart/2005/8/layout/hList7"/>
    <dgm:cxn modelId="{071E5192-ACCA-4A9B-853B-CD65ED67A73B}" type="presOf" srcId="{E9C54351-06B7-424C-97D9-55BFD94927E3}" destId="{613E62B2-C732-451A-9B1F-E5B6D8E964B4}" srcOrd="1" destOrd="2" presId="urn:microsoft.com/office/officeart/2005/8/layout/hList7"/>
    <dgm:cxn modelId="{5A129295-CE90-4DBB-AD8A-DCC3860DEFBA}" srcId="{146183C6-3062-4CB1-AE67-95915A07D769}" destId="{C7BF6FAD-B210-464D-A7CB-9CF7E519D608}" srcOrd="1" destOrd="0" parTransId="{4B7A1DDC-F67E-4E56-996C-FC1A92F3F027}" sibTransId="{21C242AA-7132-438D-96B9-8523ED846B94}"/>
    <dgm:cxn modelId="{31020E9D-347B-4AA7-80CB-FAADA1E88E3B}" type="presOf" srcId="{C7BF6FAD-B210-464D-A7CB-9CF7E519D608}" destId="{0B85D064-F957-46C1-B9AC-A53E5FE0454A}" srcOrd="0" destOrd="2" presId="urn:microsoft.com/office/officeart/2005/8/layout/hList7"/>
    <dgm:cxn modelId="{45A172A1-4F04-420E-B16E-C75716289957}" srcId="{3EEC47F9-978C-47B7-8432-4D3FB22432A7}" destId="{12F4CBF2-3E64-4573-A68E-9D7C0B898D15}" srcOrd="5" destOrd="0" parTransId="{67DF749F-37D8-4A31-8A17-4A20BCF5E100}" sibTransId="{4D8C5DBF-652B-4D6A-9639-2240041DE0AB}"/>
    <dgm:cxn modelId="{1A2EEEAA-911D-4C5E-AE39-0664F468B3B6}" srcId="{498B1670-D067-499F-9372-82F093B3F409}" destId="{E9C54351-06B7-424C-97D9-55BFD94927E3}" srcOrd="1" destOrd="0" parTransId="{00270DDA-37B2-4E5E-8A1B-2B0E66EC48F3}" sibTransId="{411175A9-38EE-4E47-A6BC-DA4527668E12}"/>
    <dgm:cxn modelId="{0E726CB5-0EA5-42AE-A6C1-456271343C19}" type="presOf" srcId="{69368E17-2B90-4132-A6B2-4561492DD5D9}" destId="{23FEC7D0-61D2-4BD6-9C74-807BE2277A2F}" srcOrd="1" destOrd="2" presId="urn:microsoft.com/office/officeart/2005/8/layout/hList7"/>
    <dgm:cxn modelId="{F69D51B9-2A0C-4E05-B6A8-66A59D23C396}" srcId="{3EEC47F9-978C-47B7-8432-4D3FB22432A7}" destId="{D668B242-133A-4F85-8AE1-D1468651A27F}" srcOrd="0" destOrd="0" parTransId="{729173BF-A108-4219-86C2-2141E9467D62}" sibTransId="{D66BEC2B-5732-41AB-A09C-944EE7683898}"/>
    <dgm:cxn modelId="{7ECA00BA-83FC-422C-9B05-90E60D410367}" type="presOf" srcId="{E9C54351-06B7-424C-97D9-55BFD94927E3}" destId="{B73079CF-E882-4E7F-88E7-17927B108996}" srcOrd="0" destOrd="2" presId="urn:microsoft.com/office/officeart/2005/8/layout/hList7"/>
    <dgm:cxn modelId="{98DB23BC-BA3A-4377-814F-258FCF27B6A9}" type="presOf" srcId="{226AF6FB-7AE9-420D-A9ED-A4F490F8BD4E}" destId="{1F72A655-5C30-416E-AFEE-BCE44157B97E}" srcOrd="0" destOrd="0" presId="urn:microsoft.com/office/officeart/2005/8/layout/hList7"/>
    <dgm:cxn modelId="{BC51BBBD-86EE-4578-BA4C-4600B8ED3057}" srcId="{3EEC47F9-978C-47B7-8432-4D3FB22432A7}" destId="{0095D625-F0FD-46C6-AD62-74290C709B94}" srcOrd="4" destOrd="0" parTransId="{ED8EC587-50AE-4E81-A606-428745BEE77A}" sibTransId="{0B3E1DEE-8043-41DC-B8C7-6890CBF8042A}"/>
    <dgm:cxn modelId="{7CAEDDC1-F7FF-4979-9905-E1D2793230F5}" type="presOf" srcId="{D56CC176-7EC7-41FF-837C-DCDB2859EEC5}" destId="{F83F97F4-C284-4D3E-9D71-657F0F23C05F}" srcOrd="0" destOrd="0" presId="urn:microsoft.com/office/officeart/2005/8/layout/hList7"/>
    <dgm:cxn modelId="{A430EDC3-69CB-460A-BFDC-8221AC7B6A1C}" srcId="{0095D625-F0FD-46C6-AD62-74290C709B94}" destId="{AECF8C85-DCC1-48C9-A32A-5883893FD39A}" srcOrd="0" destOrd="0" parTransId="{2B1F8806-7967-4977-B732-D5F649FD8C1D}" sibTransId="{FD4244B1-2556-4DF2-889F-E49D9A422577}"/>
    <dgm:cxn modelId="{BE695DC5-AABA-44D4-A0E5-8B06B11D90D3}" type="presOf" srcId="{498B1670-D067-499F-9372-82F093B3F409}" destId="{613E62B2-C732-451A-9B1F-E5B6D8E964B4}" srcOrd="1" destOrd="0" presId="urn:microsoft.com/office/officeart/2005/8/layout/hList7"/>
    <dgm:cxn modelId="{AD0C57C7-DF03-4B73-A4A9-23B335BE5C57}" srcId="{0095D625-F0FD-46C6-AD62-74290C709B94}" destId="{81A98DB5-E3D8-4955-9B89-254C83D9D98A}" srcOrd="1" destOrd="0" parTransId="{D57E3369-E20F-4416-B03E-9E18896A59EE}" sibTransId="{BAB08730-47FC-493F-9D51-FFF8DDBF234A}"/>
    <dgm:cxn modelId="{F69C9DC7-18F4-4137-BFB1-4397E28A12E1}" srcId="{3EEC47F9-978C-47B7-8432-4D3FB22432A7}" destId="{146183C6-3062-4CB1-AE67-95915A07D769}" srcOrd="1" destOrd="0" parTransId="{F50B6097-1C7C-474A-865B-9942D386B1AA}" sibTransId="{6B5375C9-E5DB-4B9E-B4E5-86B6FA44E45B}"/>
    <dgm:cxn modelId="{5FA3D7CA-5212-45A2-B4E5-38C277A4DB82}" type="presOf" srcId="{AECF8C85-DCC1-48C9-A32A-5883893FD39A}" destId="{A059B26A-9C1D-44A8-98AB-A710947376E5}" srcOrd="1" destOrd="1" presId="urn:microsoft.com/office/officeart/2005/8/layout/hList7"/>
    <dgm:cxn modelId="{299799CB-7E37-4D29-854E-CF6B2A0850F2}" type="presOf" srcId="{0B3E1DEE-8043-41DC-B8C7-6890CBF8042A}" destId="{43EEB5A8-4121-48FD-A009-DAC8A392E27D}" srcOrd="0" destOrd="0" presId="urn:microsoft.com/office/officeart/2005/8/layout/hList7"/>
    <dgm:cxn modelId="{C3B7E8CF-133C-493C-BA1E-9913AA2276CC}" type="presOf" srcId="{2C8344FB-8A10-4F96-9F9D-BB481774AAC3}" destId="{0B85D064-F957-46C1-B9AC-A53E5FE0454A}" srcOrd="0" destOrd="1" presId="urn:microsoft.com/office/officeart/2005/8/layout/hList7"/>
    <dgm:cxn modelId="{9DC64FD9-3710-40E4-9F63-0F982A0C4A6E}" srcId="{0095D625-F0FD-46C6-AD62-74290C709B94}" destId="{6A292FED-0295-45D3-9DDF-89B3E3C024F9}" srcOrd="2" destOrd="0" parTransId="{6B1DFC0C-63F9-49AE-8A11-621BC6473DC5}" sibTransId="{93E44F3C-EA34-4D83-A983-2F8AA03B4AF2}"/>
    <dgm:cxn modelId="{524D98DE-B7D9-4D9A-A5DB-C358D910234C}" type="presOf" srcId="{81A98DB5-E3D8-4955-9B89-254C83D9D98A}" destId="{84D29211-1F8E-4EAA-9C5D-A557793B545B}" srcOrd="0" destOrd="2" presId="urn:microsoft.com/office/officeart/2005/8/layout/hList7"/>
    <dgm:cxn modelId="{30F339E2-406E-49E5-9258-D484AB2E9962}" type="presOf" srcId="{146183C6-3062-4CB1-AE67-95915A07D769}" destId="{0B85D064-F957-46C1-B9AC-A53E5FE0454A}" srcOrd="0" destOrd="0" presId="urn:microsoft.com/office/officeart/2005/8/layout/hList7"/>
    <dgm:cxn modelId="{DF4D47E4-EBFE-49FC-A60D-68B101856D93}" type="presOf" srcId="{69368E17-2B90-4132-A6B2-4561492DD5D9}" destId="{8FF5B81B-884B-4AF7-8980-91E0803693BC}" srcOrd="0" destOrd="2" presId="urn:microsoft.com/office/officeart/2005/8/layout/hList7"/>
    <dgm:cxn modelId="{9F695AE7-FD40-4219-B012-2CEF4ED297D8}" type="presOf" srcId="{E684384D-A651-4284-8E40-D2DDF360BB1E}" destId="{49F376AF-D3F5-4C55-A01E-23ECC5E1992E}" srcOrd="1" destOrd="2" presId="urn:microsoft.com/office/officeart/2005/8/layout/hList7"/>
    <dgm:cxn modelId="{A22FE3EF-974C-4E14-AB53-6B87F2E83433}" type="presOf" srcId="{13289114-E7E3-478C-8B43-A609AA9674B1}" destId="{613E62B2-C732-451A-9B1F-E5B6D8E964B4}" srcOrd="1" destOrd="3" presId="urn:microsoft.com/office/officeart/2005/8/layout/hList7"/>
    <dgm:cxn modelId="{A31DAAF8-FF1F-4335-85FC-F0E88D81B07F}" type="presOf" srcId="{B0811373-1CA8-4AE3-B318-0591CBB6729E}" destId="{7ED18EF8-9B16-41C3-A0F7-D632917C027A}" srcOrd="0" destOrd="1" presId="urn:microsoft.com/office/officeart/2005/8/layout/hList7"/>
    <dgm:cxn modelId="{DF73B3F8-3234-4AD8-8884-69BCD39F8B49}" type="presOf" srcId="{12F4CBF2-3E64-4573-A68E-9D7C0B898D15}" destId="{8FF5B81B-884B-4AF7-8980-91E0803693BC}" srcOrd="0" destOrd="0" presId="urn:microsoft.com/office/officeart/2005/8/layout/hList7"/>
    <dgm:cxn modelId="{E46B6DFC-0492-48D7-9AF2-E37963B5034C}" type="presOf" srcId="{6B5375C9-E5DB-4B9E-B4E5-86B6FA44E45B}" destId="{9709D16F-1EDB-47C4-9B23-480D275D0153}" srcOrd="0" destOrd="0" presId="urn:microsoft.com/office/officeart/2005/8/layout/hList7"/>
    <dgm:cxn modelId="{C2FEB0FF-4D31-4B20-9E89-D3E8880D8C63}" srcId="{498B1670-D067-499F-9372-82F093B3F409}" destId="{9D31F569-1AA9-46EE-8722-EEB88170CFA3}" srcOrd="0" destOrd="0" parTransId="{4DCEF56F-001B-45D2-B3FE-93C6F3491A08}" sibTransId="{447B6D57-56A9-4505-95BE-2152C016AB2A}"/>
    <dgm:cxn modelId="{220A3089-9ABD-47B3-9092-333B7B0D38D5}" type="presParOf" srcId="{95449AC4-ABE8-4C26-AEC9-9D2DEE8743FE}" destId="{E63E2AED-DE6B-4D97-A248-41A99CE2E03D}" srcOrd="0" destOrd="0" presId="urn:microsoft.com/office/officeart/2005/8/layout/hList7"/>
    <dgm:cxn modelId="{5C9AC9D9-089C-41D0-A856-6D9E02A24B57}" type="presParOf" srcId="{95449AC4-ABE8-4C26-AEC9-9D2DEE8743FE}" destId="{8C0F37BF-23A4-49D9-BA37-15EBDEF7EA54}" srcOrd="1" destOrd="0" presId="urn:microsoft.com/office/officeart/2005/8/layout/hList7"/>
    <dgm:cxn modelId="{CE19B484-E62A-434A-8B34-6296C419F3AF}" type="presParOf" srcId="{8C0F37BF-23A4-49D9-BA37-15EBDEF7EA54}" destId="{F065FE3F-6395-4A08-8D80-11FD96488A16}" srcOrd="0" destOrd="0" presId="urn:microsoft.com/office/officeart/2005/8/layout/hList7"/>
    <dgm:cxn modelId="{6A9D04CE-D07C-4B28-9CB7-3B3D921EE600}" type="presParOf" srcId="{F065FE3F-6395-4A08-8D80-11FD96488A16}" destId="{7ED18EF8-9B16-41C3-A0F7-D632917C027A}" srcOrd="0" destOrd="0" presId="urn:microsoft.com/office/officeart/2005/8/layout/hList7"/>
    <dgm:cxn modelId="{B024DC4C-9746-4603-B915-7BBCF5D54326}" type="presParOf" srcId="{F065FE3F-6395-4A08-8D80-11FD96488A16}" destId="{72B0C3BF-FCF4-4354-B6DE-920AD8E837CA}" srcOrd="1" destOrd="0" presId="urn:microsoft.com/office/officeart/2005/8/layout/hList7"/>
    <dgm:cxn modelId="{D7BDBF13-90F1-44D6-9BB3-D64E36F94247}" type="presParOf" srcId="{F065FE3F-6395-4A08-8D80-11FD96488A16}" destId="{48C3F0D8-FA65-43D8-943F-66CA70A3E955}" srcOrd="2" destOrd="0" presId="urn:microsoft.com/office/officeart/2005/8/layout/hList7"/>
    <dgm:cxn modelId="{DAC1C845-07CA-40FE-BFFB-CB5CDF2C960B}" type="presParOf" srcId="{F065FE3F-6395-4A08-8D80-11FD96488A16}" destId="{07C73D24-5CB4-425D-882A-0A61BC088C4F}" srcOrd="3" destOrd="0" presId="urn:microsoft.com/office/officeart/2005/8/layout/hList7"/>
    <dgm:cxn modelId="{F3737845-FD7B-456D-A44D-65154D77ACA4}" type="presParOf" srcId="{8C0F37BF-23A4-49D9-BA37-15EBDEF7EA54}" destId="{9BB50AD5-14EC-4F73-AB30-CCBA7446A6B6}" srcOrd="1" destOrd="0" presId="urn:microsoft.com/office/officeart/2005/8/layout/hList7"/>
    <dgm:cxn modelId="{CB56C0B2-FC25-4C1B-8B52-FC92E7E9EA98}" type="presParOf" srcId="{8C0F37BF-23A4-49D9-BA37-15EBDEF7EA54}" destId="{994903C3-818A-457D-9643-A0D534C96F18}" srcOrd="2" destOrd="0" presId="urn:microsoft.com/office/officeart/2005/8/layout/hList7"/>
    <dgm:cxn modelId="{E344FB7F-E51D-43A9-A26C-F5B2B7523F28}" type="presParOf" srcId="{994903C3-818A-457D-9643-A0D534C96F18}" destId="{0B85D064-F957-46C1-B9AC-A53E5FE0454A}" srcOrd="0" destOrd="0" presId="urn:microsoft.com/office/officeart/2005/8/layout/hList7"/>
    <dgm:cxn modelId="{1532868D-A7B3-464B-8C45-9C47E133B888}" type="presParOf" srcId="{994903C3-818A-457D-9643-A0D534C96F18}" destId="{D7F4E6EB-C432-447B-BCC4-C9C6D42F5436}" srcOrd="1" destOrd="0" presId="urn:microsoft.com/office/officeart/2005/8/layout/hList7"/>
    <dgm:cxn modelId="{FEC52BB7-486E-48B6-850E-80C232A9D7A0}" type="presParOf" srcId="{994903C3-818A-457D-9643-A0D534C96F18}" destId="{67BAC1CF-EF3B-4E6F-B37A-BCB304699D9D}" srcOrd="2" destOrd="0" presId="urn:microsoft.com/office/officeart/2005/8/layout/hList7"/>
    <dgm:cxn modelId="{1FA802DE-41C3-4150-83CD-D81CE5ADDB5E}" type="presParOf" srcId="{994903C3-818A-457D-9643-A0D534C96F18}" destId="{3FC365FE-213B-4D20-911E-A23D6A0A9F35}" srcOrd="3" destOrd="0" presId="urn:microsoft.com/office/officeart/2005/8/layout/hList7"/>
    <dgm:cxn modelId="{35CE2F26-430A-4E35-9ACB-D5C6116CAD13}" type="presParOf" srcId="{8C0F37BF-23A4-49D9-BA37-15EBDEF7EA54}" destId="{9709D16F-1EDB-47C4-9B23-480D275D0153}" srcOrd="3" destOrd="0" presId="urn:microsoft.com/office/officeart/2005/8/layout/hList7"/>
    <dgm:cxn modelId="{1048588E-6143-4FEB-BF73-00D09AE663F5}" type="presParOf" srcId="{8C0F37BF-23A4-49D9-BA37-15EBDEF7EA54}" destId="{BBDA0C4F-BB5E-4FED-9610-B99C45AE2206}" srcOrd="4" destOrd="0" presId="urn:microsoft.com/office/officeart/2005/8/layout/hList7"/>
    <dgm:cxn modelId="{7E4B7E41-DB8C-48E9-BEE8-80684F305CC4}" type="presParOf" srcId="{BBDA0C4F-BB5E-4FED-9610-B99C45AE2206}" destId="{B73079CF-E882-4E7F-88E7-17927B108996}" srcOrd="0" destOrd="0" presId="urn:microsoft.com/office/officeart/2005/8/layout/hList7"/>
    <dgm:cxn modelId="{D1BBF034-C125-4139-B4E5-618C215F3F37}" type="presParOf" srcId="{BBDA0C4F-BB5E-4FED-9610-B99C45AE2206}" destId="{613E62B2-C732-451A-9B1F-E5B6D8E964B4}" srcOrd="1" destOrd="0" presId="urn:microsoft.com/office/officeart/2005/8/layout/hList7"/>
    <dgm:cxn modelId="{45B9F13B-72B8-494A-BF7F-7CF5CEF54C4C}" type="presParOf" srcId="{BBDA0C4F-BB5E-4FED-9610-B99C45AE2206}" destId="{D2205149-8A96-432B-9FAA-AC7CE715B033}" srcOrd="2" destOrd="0" presId="urn:microsoft.com/office/officeart/2005/8/layout/hList7"/>
    <dgm:cxn modelId="{E9F1790D-450C-4B5D-8181-358AFE7CFCAF}" type="presParOf" srcId="{BBDA0C4F-BB5E-4FED-9610-B99C45AE2206}" destId="{FE1728E2-D6FF-4A3F-9B30-E5AC3FC78E74}" srcOrd="3" destOrd="0" presId="urn:microsoft.com/office/officeart/2005/8/layout/hList7"/>
    <dgm:cxn modelId="{581F6F73-AC93-49E4-9BCB-99860F744AE4}" type="presParOf" srcId="{8C0F37BF-23A4-49D9-BA37-15EBDEF7EA54}" destId="{3364F284-5207-4BDE-B2B6-4B543A6A272A}" srcOrd="5" destOrd="0" presId="urn:microsoft.com/office/officeart/2005/8/layout/hList7"/>
    <dgm:cxn modelId="{B5FE1521-3F06-488A-BDB4-B2A9D1CD8D40}" type="presParOf" srcId="{8C0F37BF-23A4-49D9-BA37-15EBDEF7EA54}" destId="{4F05E0B4-B88E-4818-AFA1-AB89E4D9BE19}" srcOrd="6" destOrd="0" presId="urn:microsoft.com/office/officeart/2005/8/layout/hList7"/>
    <dgm:cxn modelId="{5C8E8345-C481-49DC-A573-58153F5A05F4}" type="presParOf" srcId="{4F05E0B4-B88E-4818-AFA1-AB89E4D9BE19}" destId="{F83F97F4-C284-4D3E-9D71-657F0F23C05F}" srcOrd="0" destOrd="0" presId="urn:microsoft.com/office/officeart/2005/8/layout/hList7"/>
    <dgm:cxn modelId="{1AF0A77B-8CE6-4064-9FE0-36108E20DF91}" type="presParOf" srcId="{4F05E0B4-B88E-4818-AFA1-AB89E4D9BE19}" destId="{49F376AF-D3F5-4C55-A01E-23ECC5E1992E}" srcOrd="1" destOrd="0" presId="urn:microsoft.com/office/officeart/2005/8/layout/hList7"/>
    <dgm:cxn modelId="{8FB550A8-F19E-4064-8D3F-87D011DD8F80}" type="presParOf" srcId="{4F05E0B4-B88E-4818-AFA1-AB89E4D9BE19}" destId="{32889ECC-F619-4F85-842D-308D08F829A7}" srcOrd="2" destOrd="0" presId="urn:microsoft.com/office/officeart/2005/8/layout/hList7"/>
    <dgm:cxn modelId="{F4E0CF05-B2DB-41E9-A5A9-B57AC0B5AAE2}" type="presParOf" srcId="{4F05E0B4-B88E-4818-AFA1-AB89E4D9BE19}" destId="{0C00ED4A-8BAF-46F6-B7F5-BE912BD39EFA}" srcOrd="3" destOrd="0" presId="urn:microsoft.com/office/officeart/2005/8/layout/hList7"/>
    <dgm:cxn modelId="{5C5034A9-A52A-404D-AF2F-A35B7F3896B1}" type="presParOf" srcId="{8C0F37BF-23A4-49D9-BA37-15EBDEF7EA54}" destId="{1F72A655-5C30-416E-AFEE-BCE44157B97E}" srcOrd="7" destOrd="0" presId="urn:microsoft.com/office/officeart/2005/8/layout/hList7"/>
    <dgm:cxn modelId="{48E1F18F-9F4C-4867-AA32-10B58969B219}" type="presParOf" srcId="{8C0F37BF-23A4-49D9-BA37-15EBDEF7EA54}" destId="{E2A81941-2654-4178-B803-FF61BCB33BB7}" srcOrd="8" destOrd="0" presId="urn:microsoft.com/office/officeart/2005/8/layout/hList7"/>
    <dgm:cxn modelId="{2CA5121A-9295-4094-B0D2-679628CB6179}" type="presParOf" srcId="{E2A81941-2654-4178-B803-FF61BCB33BB7}" destId="{84D29211-1F8E-4EAA-9C5D-A557793B545B}" srcOrd="0" destOrd="0" presId="urn:microsoft.com/office/officeart/2005/8/layout/hList7"/>
    <dgm:cxn modelId="{4B0C7BE1-AEFA-4018-A2C6-D156F54BD2C3}" type="presParOf" srcId="{E2A81941-2654-4178-B803-FF61BCB33BB7}" destId="{A059B26A-9C1D-44A8-98AB-A710947376E5}" srcOrd="1" destOrd="0" presId="urn:microsoft.com/office/officeart/2005/8/layout/hList7"/>
    <dgm:cxn modelId="{138555D2-DE22-4A43-BCB4-C944B33DE905}" type="presParOf" srcId="{E2A81941-2654-4178-B803-FF61BCB33BB7}" destId="{5E53A425-63B2-433E-87E8-8F5B3B3B4C1C}" srcOrd="2" destOrd="0" presId="urn:microsoft.com/office/officeart/2005/8/layout/hList7"/>
    <dgm:cxn modelId="{FD37BE6D-4B0E-4900-BC70-20420C8BBBD9}" type="presParOf" srcId="{E2A81941-2654-4178-B803-FF61BCB33BB7}" destId="{5EEDC671-51FB-40C5-AE83-544708DF3AAD}" srcOrd="3" destOrd="0" presId="urn:microsoft.com/office/officeart/2005/8/layout/hList7"/>
    <dgm:cxn modelId="{171280A1-EF6B-4DB0-84B6-23898A82BC04}" type="presParOf" srcId="{8C0F37BF-23A4-49D9-BA37-15EBDEF7EA54}" destId="{43EEB5A8-4121-48FD-A009-DAC8A392E27D}" srcOrd="9" destOrd="0" presId="urn:microsoft.com/office/officeart/2005/8/layout/hList7"/>
    <dgm:cxn modelId="{811326A4-66BB-4372-BA2B-66F5014483A4}" type="presParOf" srcId="{8C0F37BF-23A4-49D9-BA37-15EBDEF7EA54}" destId="{D21BB348-F69B-4FD5-81D3-7DD7F125ECBC}" srcOrd="10" destOrd="0" presId="urn:microsoft.com/office/officeart/2005/8/layout/hList7"/>
    <dgm:cxn modelId="{629EFCFC-6990-43F4-BA35-0AF046043D81}" type="presParOf" srcId="{D21BB348-F69B-4FD5-81D3-7DD7F125ECBC}" destId="{8FF5B81B-884B-4AF7-8980-91E0803693BC}" srcOrd="0" destOrd="0" presId="urn:microsoft.com/office/officeart/2005/8/layout/hList7"/>
    <dgm:cxn modelId="{0A98BBAB-54DE-46DB-B2A6-2ADAD2FCE5F2}" type="presParOf" srcId="{D21BB348-F69B-4FD5-81D3-7DD7F125ECBC}" destId="{23FEC7D0-61D2-4BD6-9C74-807BE2277A2F}" srcOrd="1" destOrd="0" presId="urn:microsoft.com/office/officeart/2005/8/layout/hList7"/>
    <dgm:cxn modelId="{D059FE40-35AA-4895-84DB-8729B63BC202}" type="presParOf" srcId="{D21BB348-F69B-4FD5-81D3-7DD7F125ECBC}" destId="{2C3A5B4A-D802-4DD1-AC0F-96B3BC65489E}" srcOrd="2" destOrd="0" presId="urn:microsoft.com/office/officeart/2005/8/layout/hList7"/>
    <dgm:cxn modelId="{11C6680A-1961-4BFA-8EBA-30FF11DDF755}" type="presParOf" srcId="{D21BB348-F69B-4FD5-81D3-7DD7F125ECBC}" destId="{CDA470ED-31C2-4F86-BED1-FE2849E3028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239B1-AFC9-44C5-BFCA-47983AEB2B9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D1738D1-51FD-4346-B8A0-E94ED8CADF66}">
      <dgm:prSet/>
      <dgm:spPr/>
      <dgm:t>
        <a:bodyPr/>
        <a:lstStyle/>
        <a:p>
          <a:r>
            <a:rPr lang="de-DE" dirty="0"/>
            <a:t>Evang. Landeskirche in Baden</a:t>
          </a:r>
          <a:endParaRPr lang="en-US" dirty="0"/>
        </a:p>
      </dgm:t>
    </dgm:pt>
    <dgm:pt modelId="{879E4F9E-8605-413C-9ABA-D2B567E205D3}" type="parTrans" cxnId="{FA1DFA8F-C4A9-4F06-8387-B95764682533}">
      <dgm:prSet/>
      <dgm:spPr/>
      <dgm:t>
        <a:bodyPr/>
        <a:lstStyle/>
        <a:p>
          <a:endParaRPr lang="en-US"/>
        </a:p>
      </dgm:t>
    </dgm:pt>
    <dgm:pt modelId="{5C43D488-3534-41F8-91B6-8CA29EA1E06C}" type="sibTrans" cxnId="{FA1DFA8F-C4A9-4F06-8387-B95764682533}">
      <dgm:prSet/>
      <dgm:spPr/>
      <dgm:t>
        <a:bodyPr/>
        <a:lstStyle/>
        <a:p>
          <a:endParaRPr lang="en-US" dirty="0"/>
        </a:p>
      </dgm:t>
    </dgm:pt>
    <dgm:pt modelId="{F71F3B24-992F-4B01-BBD9-BBE63551F9FA}">
      <dgm:prSet/>
      <dgm:spPr/>
      <dgm:t>
        <a:bodyPr/>
        <a:lstStyle/>
        <a:p>
          <a:r>
            <a:rPr lang="de-DE" dirty="0"/>
            <a:t>Evang. Landeskirche in Württemberg</a:t>
          </a:r>
          <a:endParaRPr lang="en-US" dirty="0"/>
        </a:p>
      </dgm:t>
    </dgm:pt>
    <dgm:pt modelId="{F7C3BC87-7212-447D-BB2F-4C5F97D1CA53}" type="parTrans" cxnId="{AE0F94E2-0732-411D-ABDF-6A24C541242A}">
      <dgm:prSet/>
      <dgm:spPr/>
      <dgm:t>
        <a:bodyPr/>
        <a:lstStyle/>
        <a:p>
          <a:endParaRPr lang="en-US"/>
        </a:p>
      </dgm:t>
    </dgm:pt>
    <dgm:pt modelId="{308D728F-0865-4C99-B94C-4E65E7DBB62A}" type="sibTrans" cxnId="{AE0F94E2-0732-411D-ABDF-6A24C541242A}">
      <dgm:prSet/>
      <dgm:spPr/>
      <dgm:t>
        <a:bodyPr/>
        <a:lstStyle/>
        <a:p>
          <a:endParaRPr lang="en-US" dirty="0"/>
        </a:p>
      </dgm:t>
    </dgm:pt>
    <dgm:pt modelId="{8C50A7D4-299A-424F-8669-A3B4ABD900CC}">
      <dgm:prSet/>
      <dgm:spPr/>
      <dgm:t>
        <a:bodyPr/>
        <a:lstStyle/>
        <a:p>
          <a:r>
            <a:rPr lang="de-DE" dirty="0"/>
            <a:t>Evang. Kirche in Hessen und Nassau</a:t>
          </a:r>
          <a:endParaRPr lang="en-US" dirty="0"/>
        </a:p>
      </dgm:t>
    </dgm:pt>
    <dgm:pt modelId="{AA085810-5264-4309-BD08-2FB58373C21C}" type="parTrans" cxnId="{675E6086-2EB7-445C-BC57-F200FC3C9DA2}">
      <dgm:prSet/>
      <dgm:spPr/>
      <dgm:t>
        <a:bodyPr/>
        <a:lstStyle/>
        <a:p>
          <a:endParaRPr lang="en-US"/>
        </a:p>
      </dgm:t>
    </dgm:pt>
    <dgm:pt modelId="{498ADDDC-CFF2-42C5-9C2F-5FCBF5667A77}" type="sibTrans" cxnId="{675E6086-2EB7-445C-BC57-F200FC3C9DA2}">
      <dgm:prSet/>
      <dgm:spPr/>
      <dgm:t>
        <a:bodyPr/>
        <a:lstStyle/>
        <a:p>
          <a:endParaRPr lang="en-US" dirty="0"/>
        </a:p>
      </dgm:t>
    </dgm:pt>
    <dgm:pt modelId="{2AA1D930-B8E5-4E6F-8255-2C01926AD7DB}">
      <dgm:prSet/>
      <dgm:spPr/>
      <dgm:t>
        <a:bodyPr/>
        <a:lstStyle/>
        <a:p>
          <a:r>
            <a:rPr lang="de-DE" dirty="0"/>
            <a:t>Evang. Kirche im Rheinland</a:t>
          </a:r>
          <a:endParaRPr lang="en-US" dirty="0"/>
        </a:p>
      </dgm:t>
    </dgm:pt>
    <dgm:pt modelId="{63156499-06AF-4F2B-AFA6-A1FA65C2A110}" type="parTrans" cxnId="{00412286-28D7-42F8-B524-69E56F7286F9}">
      <dgm:prSet/>
      <dgm:spPr/>
      <dgm:t>
        <a:bodyPr/>
        <a:lstStyle/>
        <a:p>
          <a:endParaRPr lang="en-US"/>
        </a:p>
      </dgm:t>
    </dgm:pt>
    <dgm:pt modelId="{E6544E6F-B3C6-4BE0-8934-E7E5E41AEF6D}" type="sibTrans" cxnId="{00412286-28D7-42F8-B524-69E56F7286F9}">
      <dgm:prSet/>
      <dgm:spPr/>
      <dgm:t>
        <a:bodyPr/>
        <a:lstStyle/>
        <a:p>
          <a:endParaRPr lang="en-US" dirty="0"/>
        </a:p>
      </dgm:t>
    </dgm:pt>
    <dgm:pt modelId="{663AD6AD-2056-47BA-B094-1BC5A74FB326}">
      <dgm:prSet/>
      <dgm:spPr/>
      <dgm:t>
        <a:bodyPr/>
        <a:lstStyle/>
        <a:p>
          <a:r>
            <a:rPr lang="de-DE" dirty="0"/>
            <a:t>Evang. Kirche von Westfalen</a:t>
          </a:r>
          <a:endParaRPr lang="en-US" dirty="0"/>
        </a:p>
      </dgm:t>
    </dgm:pt>
    <dgm:pt modelId="{E63AD8C0-5725-48C6-9D97-0395EE2D1576}" type="parTrans" cxnId="{EE475F71-C044-47B5-A98A-2D752372FC80}">
      <dgm:prSet/>
      <dgm:spPr/>
      <dgm:t>
        <a:bodyPr/>
        <a:lstStyle/>
        <a:p>
          <a:endParaRPr lang="en-US"/>
        </a:p>
      </dgm:t>
    </dgm:pt>
    <dgm:pt modelId="{44AEF25E-6650-4ED5-8432-073285D00D31}" type="sibTrans" cxnId="{EE475F71-C044-47B5-A98A-2D752372FC80}">
      <dgm:prSet/>
      <dgm:spPr/>
      <dgm:t>
        <a:bodyPr/>
        <a:lstStyle/>
        <a:p>
          <a:endParaRPr lang="en-US" dirty="0"/>
        </a:p>
      </dgm:t>
    </dgm:pt>
    <dgm:pt modelId="{D994C807-D076-4F60-A4A5-615E2720DC0F}">
      <dgm:prSet/>
      <dgm:spPr/>
      <dgm:t>
        <a:bodyPr/>
        <a:lstStyle/>
        <a:p>
          <a:r>
            <a:rPr lang="de-DE" dirty="0"/>
            <a:t>Erzdiözese Freiburg</a:t>
          </a:r>
          <a:endParaRPr lang="en-US" dirty="0"/>
        </a:p>
      </dgm:t>
    </dgm:pt>
    <dgm:pt modelId="{CBB71D4C-EFE2-40D8-8A47-D39F45A3700F}" type="parTrans" cxnId="{2B88A026-5453-46AE-8F6F-185825025EB7}">
      <dgm:prSet/>
      <dgm:spPr/>
      <dgm:t>
        <a:bodyPr/>
        <a:lstStyle/>
        <a:p>
          <a:endParaRPr lang="en-US"/>
        </a:p>
      </dgm:t>
    </dgm:pt>
    <dgm:pt modelId="{CF97A12C-83BE-438F-9ACA-3D7DAA5B9E2E}" type="sibTrans" cxnId="{2B88A026-5453-46AE-8F6F-185825025EB7}">
      <dgm:prSet/>
      <dgm:spPr/>
      <dgm:t>
        <a:bodyPr/>
        <a:lstStyle/>
        <a:p>
          <a:endParaRPr lang="en-US"/>
        </a:p>
      </dgm:t>
    </dgm:pt>
    <dgm:pt modelId="{B9B9E684-D379-4BC4-9F6C-8F0EA011F983}">
      <dgm:prSet/>
      <dgm:spPr/>
      <dgm:t>
        <a:bodyPr/>
        <a:lstStyle/>
        <a:p>
          <a:r>
            <a:rPr lang="en-US" dirty="0" err="1"/>
            <a:t>Protestantische</a:t>
          </a:r>
          <a:r>
            <a:rPr lang="en-US" dirty="0"/>
            <a:t> </a:t>
          </a:r>
          <a:r>
            <a:rPr lang="en-US" dirty="0" err="1"/>
            <a:t>Kirche</a:t>
          </a:r>
          <a:r>
            <a:rPr lang="en-US" dirty="0"/>
            <a:t> der Pfalz</a:t>
          </a:r>
        </a:p>
      </dgm:t>
    </dgm:pt>
    <dgm:pt modelId="{873BABB2-27EB-4AD7-9686-B60E15D3A404}" type="parTrans" cxnId="{D0837900-E437-499A-8ACE-A1B0B18EE467}">
      <dgm:prSet/>
      <dgm:spPr/>
      <dgm:t>
        <a:bodyPr/>
        <a:lstStyle/>
        <a:p>
          <a:endParaRPr lang="de-DE"/>
        </a:p>
      </dgm:t>
    </dgm:pt>
    <dgm:pt modelId="{2B6B9F98-7B2B-4417-911F-9FC5D60B89FC}" type="sibTrans" cxnId="{D0837900-E437-499A-8ACE-A1B0B18EE467}">
      <dgm:prSet/>
      <dgm:spPr/>
      <dgm:t>
        <a:bodyPr/>
        <a:lstStyle/>
        <a:p>
          <a:endParaRPr lang="de-DE"/>
        </a:p>
      </dgm:t>
    </dgm:pt>
    <dgm:pt modelId="{3EC967F5-0ADB-4179-B70A-FA8F05E61161}">
      <dgm:prSet/>
      <dgm:spPr/>
      <dgm:t>
        <a:bodyPr/>
        <a:lstStyle/>
        <a:p>
          <a:r>
            <a:rPr lang="en-US" dirty="0" err="1"/>
            <a:t>Bistum</a:t>
          </a:r>
          <a:r>
            <a:rPr lang="en-US" dirty="0"/>
            <a:t> Speyer</a:t>
          </a:r>
        </a:p>
      </dgm:t>
    </dgm:pt>
    <dgm:pt modelId="{30767365-9964-4146-B05D-143C380C9D71}" type="parTrans" cxnId="{56EC27F6-44DE-4917-A212-5746D1F01A30}">
      <dgm:prSet/>
      <dgm:spPr/>
      <dgm:t>
        <a:bodyPr/>
        <a:lstStyle/>
        <a:p>
          <a:endParaRPr lang="de-DE"/>
        </a:p>
      </dgm:t>
    </dgm:pt>
    <dgm:pt modelId="{142946C4-138A-435C-95D2-E56A3CB81878}" type="sibTrans" cxnId="{56EC27F6-44DE-4917-A212-5746D1F01A30}">
      <dgm:prSet/>
      <dgm:spPr/>
      <dgm:t>
        <a:bodyPr/>
        <a:lstStyle/>
        <a:p>
          <a:endParaRPr lang="de-DE"/>
        </a:p>
      </dgm:t>
    </dgm:pt>
    <dgm:pt modelId="{7FF44367-89E9-400C-9B87-A09AA00B43DB}">
      <dgm:prSet/>
      <dgm:spPr/>
      <dgm:t>
        <a:bodyPr/>
        <a:lstStyle/>
        <a:p>
          <a:r>
            <a:rPr lang="en-US"/>
            <a:t>Bistum Essen</a:t>
          </a:r>
          <a:endParaRPr lang="en-US" dirty="0"/>
        </a:p>
      </dgm:t>
    </dgm:pt>
    <dgm:pt modelId="{3450DDC8-EB95-4A0A-A038-39518C65BA96}" type="parTrans" cxnId="{3115EF6E-C4F9-4D99-8091-16CCC667E7EA}">
      <dgm:prSet/>
      <dgm:spPr/>
      <dgm:t>
        <a:bodyPr/>
        <a:lstStyle/>
        <a:p>
          <a:endParaRPr lang="de-DE"/>
        </a:p>
      </dgm:t>
    </dgm:pt>
    <dgm:pt modelId="{D9AC670A-AC7D-4C86-8393-A974E36C2C14}" type="sibTrans" cxnId="{3115EF6E-C4F9-4D99-8091-16CCC667E7EA}">
      <dgm:prSet/>
      <dgm:spPr/>
      <dgm:t>
        <a:bodyPr/>
        <a:lstStyle/>
        <a:p>
          <a:endParaRPr lang="de-DE"/>
        </a:p>
      </dgm:t>
    </dgm:pt>
    <dgm:pt modelId="{258134BF-9D56-4583-8B0B-A4F75851945E}" type="pres">
      <dgm:prSet presAssocID="{4D1239B1-AFC9-44C5-BFCA-47983AEB2B99}" presName="Name0" presStyleCnt="0">
        <dgm:presLayoutVars>
          <dgm:dir/>
          <dgm:resizeHandles val="exact"/>
        </dgm:presLayoutVars>
      </dgm:prSet>
      <dgm:spPr/>
    </dgm:pt>
    <dgm:pt modelId="{59CCA312-1C99-4150-84A8-8AEEF28A541B}" type="pres">
      <dgm:prSet presAssocID="{0D1738D1-51FD-4346-B8A0-E94ED8CADF66}" presName="node" presStyleLbl="node1" presStyleIdx="0" presStyleCnt="9">
        <dgm:presLayoutVars>
          <dgm:bulletEnabled val="1"/>
        </dgm:presLayoutVars>
      </dgm:prSet>
      <dgm:spPr/>
    </dgm:pt>
    <dgm:pt modelId="{E5C42266-08C2-4915-BD0F-A697CDF85DDD}" type="pres">
      <dgm:prSet presAssocID="{5C43D488-3534-41F8-91B6-8CA29EA1E06C}" presName="sibTrans" presStyleLbl="sibTrans1D1" presStyleIdx="0" presStyleCnt="8"/>
      <dgm:spPr/>
    </dgm:pt>
    <dgm:pt modelId="{E005F095-8499-4564-B633-C48E53EAD5C7}" type="pres">
      <dgm:prSet presAssocID="{5C43D488-3534-41F8-91B6-8CA29EA1E06C}" presName="connectorText" presStyleLbl="sibTrans1D1" presStyleIdx="0" presStyleCnt="8"/>
      <dgm:spPr/>
    </dgm:pt>
    <dgm:pt modelId="{7EC6F81D-CABA-4171-9E0A-0AD7AC7F984F}" type="pres">
      <dgm:prSet presAssocID="{B9B9E684-D379-4BC4-9F6C-8F0EA011F983}" presName="node" presStyleLbl="node1" presStyleIdx="1" presStyleCnt="9">
        <dgm:presLayoutVars>
          <dgm:bulletEnabled val="1"/>
        </dgm:presLayoutVars>
      </dgm:prSet>
      <dgm:spPr/>
    </dgm:pt>
    <dgm:pt modelId="{9DBC1752-AFCA-45C1-99D2-B08594308BCF}" type="pres">
      <dgm:prSet presAssocID="{2B6B9F98-7B2B-4417-911F-9FC5D60B89FC}" presName="sibTrans" presStyleLbl="sibTrans1D1" presStyleIdx="1" presStyleCnt="8"/>
      <dgm:spPr/>
    </dgm:pt>
    <dgm:pt modelId="{9EE8E16A-71E2-4202-A05A-788F55CFDFA5}" type="pres">
      <dgm:prSet presAssocID="{2B6B9F98-7B2B-4417-911F-9FC5D60B89FC}" presName="connectorText" presStyleLbl="sibTrans1D1" presStyleIdx="1" presStyleCnt="8"/>
      <dgm:spPr/>
    </dgm:pt>
    <dgm:pt modelId="{7453EE49-55F9-474C-95E6-70935E7708DE}" type="pres">
      <dgm:prSet presAssocID="{F71F3B24-992F-4B01-BBD9-BBE63551F9FA}" presName="node" presStyleLbl="node1" presStyleIdx="2" presStyleCnt="9">
        <dgm:presLayoutVars>
          <dgm:bulletEnabled val="1"/>
        </dgm:presLayoutVars>
      </dgm:prSet>
      <dgm:spPr/>
    </dgm:pt>
    <dgm:pt modelId="{EC0E6A64-F700-4E5A-9C2C-E6BAFBD8C870}" type="pres">
      <dgm:prSet presAssocID="{308D728F-0865-4C99-B94C-4E65E7DBB62A}" presName="sibTrans" presStyleLbl="sibTrans1D1" presStyleIdx="2" presStyleCnt="8"/>
      <dgm:spPr/>
    </dgm:pt>
    <dgm:pt modelId="{ABE0B81C-69ED-415F-A9E8-9132A77F4D2F}" type="pres">
      <dgm:prSet presAssocID="{308D728F-0865-4C99-B94C-4E65E7DBB62A}" presName="connectorText" presStyleLbl="sibTrans1D1" presStyleIdx="2" presStyleCnt="8"/>
      <dgm:spPr/>
    </dgm:pt>
    <dgm:pt modelId="{E2EC1D5E-F0F6-4589-A87F-BBC47A928CD8}" type="pres">
      <dgm:prSet presAssocID="{8C50A7D4-299A-424F-8669-A3B4ABD900CC}" presName="node" presStyleLbl="node1" presStyleIdx="3" presStyleCnt="9">
        <dgm:presLayoutVars>
          <dgm:bulletEnabled val="1"/>
        </dgm:presLayoutVars>
      </dgm:prSet>
      <dgm:spPr/>
    </dgm:pt>
    <dgm:pt modelId="{BDBD98EF-3BE0-432C-A812-F1939DB7D7BF}" type="pres">
      <dgm:prSet presAssocID="{498ADDDC-CFF2-42C5-9C2F-5FCBF5667A77}" presName="sibTrans" presStyleLbl="sibTrans1D1" presStyleIdx="3" presStyleCnt="8"/>
      <dgm:spPr/>
    </dgm:pt>
    <dgm:pt modelId="{50F1005C-F85F-45DD-970A-FF65C209ED60}" type="pres">
      <dgm:prSet presAssocID="{498ADDDC-CFF2-42C5-9C2F-5FCBF5667A77}" presName="connectorText" presStyleLbl="sibTrans1D1" presStyleIdx="3" presStyleCnt="8"/>
      <dgm:spPr/>
    </dgm:pt>
    <dgm:pt modelId="{40B1769C-D7EC-476D-A5B8-73D4CE8363F9}" type="pres">
      <dgm:prSet presAssocID="{2AA1D930-B8E5-4E6F-8255-2C01926AD7DB}" presName="node" presStyleLbl="node1" presStyleIdx="4" presStyleCnt="9">
        <dgm:presLayoutVars>
          <dgm:bulletEnabled val="1"/>
        </dgm:presLayoutVars>
      </dgm:prSet>
      <dgm:spPr/>
    </dgm:pt>
    <dgm:pt modelId="{973006B8-0C21-4421-BF0C-D73AD9C09AA5}" type="pres">
      <dgm:prSet presAssocID="{E6544E6F-B3C6-4BE0-8934-E7E5E41AEF6D}" presName="sibTrans" presStyleLbl="sibTrans1D1" presStyleIdx="4" presStyleCnt="8"/>
      <dgm:spPr/>
    </dgm:pt>
    <dgm:pt modelId="{764AEC2A-43F8-4858-8179-21AC6E977AEC}" type="pres">
      <dgm:prSet presAssocID="{E6544E6F-B3C6-4BE0-8934-E7E5E41AEF6D}" presName="connectorText" presStyleLbl="sibTrans1D1" presStyleIdx="4" presStyleCnt="8"/>
      <dgm:spPr/>
    </dgm:pt>
    <dgm:pt modelId="{1B612CB8-5D8B-49AC-AB7F-0884EB02CB2F}" type="pres">
      <dgm:prSet presAssocID="{663AD6AD-2056-47BA-B094-1BC5A74FB326}" presName="node" presStyleLbl="node1" presStyleIdx="5" presStyleCnt="9">
        <dgm:presLayoutVars>
          <dgm:bulletEnabled val="1"/>
        </dgm:presLayoutVars>
      </dgm:prSet>
      <dgm:spPr/>
    </dgm:pt>
    <dgm:pt modelId="{F059DE0B-E02C-42FD-B663-9D7C37F57810}" type="pres">
      <dgm:prSet presAssocID="{44AEF25E-6650-4ED5-8432-073285D00D31}" presName="sibTrans" presStyleLbl="sibTrans1D1" presStyleIdx="5" presStyleCnt="8"/>
      <dgm:spPr/>
    </dgm:pt>
    <dgm:pt modelId="{FE77AB52-A184-4A42-8E5D-DB1145D16335}" type="pres">
      <dgm:prSet presAssocID="{44AEF25E-6650-4ED5-8432-073285D00D31}" presName="connectorText" presStyleLbl="sibTrans1D1" presStyleIdx="5" presStyleCnt="8"/>
      <dgm:spPr/>
    </dgm:pt>
    <dgm:pt modelId="{3F62B0DC-6DD1-4267-BC08-2808A6A9E53D}" type="pres">
      <dgm:prSet presAssocID="{D994C807-D076-4F60-A4A5-615E2720DC0F}" presName="node" presStyleLbl="node1" presStyleIdx="6" presStyleCnt="9">
        <dgm:presLayoutVars>
          <dgm:bulletEnabled val="1"/>
        </dgm:presLayoutVars>
      </dgm:prSet>
      <dgm:spPr/>
    </dgm:pt>
    <dgm:pt modelId="{6DE1C873-D87F-429B-9C8F-88D0D4768057}" type="pres">
      <dgm:prSet presAssocID="{CF97A12C-83BE-438F-9ACA-3D7DAA5B9E2E}" presName="sibTrans" presStyleLbl="sibTrans1D1" presStyleIdx="6" presStyleCnt="8"/>
      <dgm:spPr/>
    </dgm:pt>
    <dgm:pt modelId="{B510A7D5-55FE-4C5B-BFD2-E62563C92E6F}" type="pres">
      <dgm:prSet presAssocID="{CF97A12C-83BE-438F-9ACA-3D7DAA5B9E2E}" presName="connectorText" presStyleLbl="sibTrans1D1" presStyleIdx="6" presStyleCnt="8"/>
      <dgm:spPr/>
    </dgm:pt>
    <dgm:pt modelId="{7B72CBCB-3AEF-48DF-A205-270F0D99D9A6}" type="pres">
      <dgm:prSet presAssocID="{3EC967F5-0ADB-4179-B70A-FA8F05E61161}" presName="node" presStyleLbl="node1" presStyleIdx="7" presStyleCnt="9">
        <dgm:presLayoutVars>
          <dgm:bulletEnabled val="1"/>
        </dgm:presLayoutVars>
      </dgm:prSet>
      <dgm:spPr/>
    </dgm:pt>
    <dgm:pt modelId="{727199EB-6BA5-44C2-87A2-FDCB3FFCDD71}" type="pres">
      <dgm:prSet presAssocID="{142946C4-138A-435C-95D2-E56A3CB81878}" presName="sibTrans" presStyleLbl="sibTrans1D1" presStyleIdx="7" presStyleCnt="8"/>
      <dgm:spPr/>
    </dgm:pt>
    <dgm:pt modelId="{F77DE143-AFAB-48FE-B7AB-D9C9889843A9}" type="pres">
      <dgm:prSet presAssocID="{142946C4-138A-435C-95D2-E56A3CB81878}" presName="connectorText" presStyleLbl="sibTrans1D1" presStyleIdx="7" presStyleCnt="8"/>
      <dgm:spPr/>
    </dgm:pt>
    <dgm:pt modelId="{B5FABA8F-9FDF-48B9-9597-E04C4BB900F2}" type="pres">
      <dgm:prSet presAssocID="{7FF44367-89E9-400C-9B87-A09AA00B43DB}" presName="node" presStyleLbl="node1" presStyleIdx="8" presStyleCnt="9">
        <dgm:presLayoutVars>
          <dgm:bulletEnabled val="1"/>
        </dgm:presLayoutVars>
      </dgm:prSet>
      <dgm:spPr/>
    </dgm:pt>
  </dgm:ptLst>
  <dgm:cxnLst>
    <dgm:cxn modelId="{D0837900-E437-499A-8ACE-A1B0B18EE467}" srcId="{4D1239B1-AFC9-44C5-BFCA-47983AEB2B99}" destId="{B9B9E684-D379-4BC4-9F6C-8F0EA011F983}" srcOrd="1" destOrd="0" parTransId="{873BABB2-27EB-4AD7-9686-B60E15D3A404}" sibTransId="{2B6B9F98-7B2B-4417-911F-9FC5D60B89FC}"/>
    <dgm:cxn modelId="{6320E10D-C2A7-467D-BB75-9B0E02836E6C}" type="presOf" srcId="{8C50A7D4-299A-424F-8669-A3B4ABD900CC}" destId="{E2EC1D5E-F0F6-4589-A87F-BBC47A928CD8}" srcOrd="0" destOrd="0" presId="urn:microsoft.com/office/officeart/2016/7/layout/RepeatingBendingProcessNew"/>
    <dgm:cxn modelId="{0D151514-BD0C-4CC1-87F0-73E583545F09}" type="presOf" srcId="{5C43D488-3534-41F8-91B6-8CA29EA1E06C}" destId="{E5C42266-08C2-4915-BD0F-A697CDF85DDD}" srcOrd="0" destOrd="0" presId="urn:microsoft.com/office/officeart/2016/7/layout/RepeatingBendingProcessNew"/>
    <dgm:cxn modelId="{2B88A026-5453-46AE-8F6F-185825025EB7}" srcId="{4D1239B1-AFC9-44C5-BFCA-47983AEB2B99}" destId="{D994C807-D076-4F60-A4A5-615E2720DC0F}" srcOrd="6" destOrd="0" parTransId="{CBB71D4C-EFE2-40D8-8A47-D39F45A3700F}" sibTransId="{CF97A12C-83BE-438F-9ACA-3D7DAA5B9E2E}"/>
    <dgm:cxn modelId="{37A8BF2F-F4D8-49FD-8EE3-2082766E59AC}" type="presOf" srcId="{0D1738D1-51FD-4346-B8A0-E94ED8CADF66}" destId="{59CCA312-1C99-4150-84A8-8AEEF28A541B}" srcOrd="0" destOrd="0" presId="urn:microsoft.com/office/officeart/2016/7/layout/RepeatingBendingProcessNew"/>
    <dgm:cxn modelId="{21EAD734-C53C-4083-8431-6FBBBCCF2C91}" type="presOf" srcId="{308D728F-0865-4C99-B94C-4E65E7DBB62A}" destId="{ABE0B81C-69ED-415F-A9E8-9132A77F4D2F}" srcOrd="1" destOrd="0" presId="urn:microsoft.com/office/officeart/2016/7/layout/RepeatingBendingProcessNew"/>
    <dgm:cxn modelId="{75DB7039-935E-4EB5-BE86-8AC1396C7FE8}" type="presOf" srcId="{142946C4-138A-435C-95D2-E56A3CB81878}" destId="{F77DE143-AFAB-48FE-B7AB-D9C9889843A9}" srcOrd="1" destOrd="0" presId="urn:microsoft.com/office/officeart/2016/7/layout/RepeatingBendingProcessNew"/>
    <dgm:cxn modelId="{2EF7103A-565A-4F0A-A4BE-E78E6BF9E9B2}" type="presOf" srcId="{142946C4-138A-435C-95D2-E56A3CB81878}" destId="{727199EB-6BA5-44C2-87A2-FDCB3FFCDD71}" srcOrd="0" destOrd="0" presId="urn:microsoft.com/office/officeart/2016/7/layout/RepeatingBendingProcessNew"/>
    <dgm:cxn modelId="{4205D464-8EFB-4398-927D-42944F84F833}" type="presOf" srcId="{D994C807-D076-4F60-A4A5-615E2720DC0F}" destId="{3F62B0DC-6DD1-4267-BC08-2808A6A9E53D}" srcOrd="0" destOrd="0" presId="urn:microsoft.com/office/officeart/2016/7/layout/RepeatingBendingProcessNew"/>
    <dgm:cxn modelId="{62A92946-0E60-4B18-8F6D-0D5D386F0DB5}" type="presOf" srcId="{308D728F-0865-4C99-B94C-4E65E7DBB62A}" destId="{EC0E6A64-F700-4E5A-9C2C-E6BAFBD8C870}" srcOrd="0" destOrd="0" presId="urn:microsoft.com/office/officeart/2016/7/layout/RepeatingBendingProcessNew"/>
    <dgm:cxn modelId="{00EB7B67-F3F8-44E1-8356-414078171F0F}" type="presOf" srcId="{B9B9E684-D379-4BC4-9F6C-8F0EA011F983}" destId="{7EC6F81D-CABA-4171-9E0A-0AD7AC7F984F}" srcOrd="0" destOrd="0" presId="urn:microsoft.com/office/officeart/2016/7/layout/RepeatingBendingProcessNew"/>
    <dgm:cxn modelId="{EAB8F667-9657-4B2F-BAC5-E686E3C5E1C0}" type="presOf" srcId="{663AD6AD-2056-47BA-B094-1BC5A74FB326}" destId="{1B612CB8-5D8B-49AC-AB7F-0884EB02CB2F}" srcOrd="0" destOrd="0" presId="urn:microsoft.com/office/officeart/2016/7/layout/RepeatingBendingProcessNew"/>
    <dgm:cxn modelId="{F4386748-3896-457E-9D28-7FFABD70D331}" type="presOf" srcId="{7FF44367-89E9-400C-9B87-A09AA00B43DB}" destId="{B5FABA8F-9FDF-48B9-9597-E04C4BB900F2}" srcOrd="0" destOrd="0" presId="urn:microsoft.com/office/officeart/2016/7/layout/RepeatingBendingProcessNew"/>
    <dgm:cxn modelId="{3115EF6E-C4F9-4D99-8091-16CCC667E7EA}" srcId="{4D1239B1-AFC9-44C5-BFCA-47983AEB2B99}" destId="{7FF44367-89E9-400C-9B87-A09AA00B43DB}" srcOrd="8" destOrd="0" parTransId="{3450DDC8-EB95-4A0A-A038-39518C65BA96}" sibTransId="{D9AC670A-AC7D-4C86-8393-A974E36C2C14}"/>
    <dgm:cxn modelId="{A22BBC4F-C2E0-44A3-86BE-33B15120C5AE}" type="presOf" srcId="{2B6B9F98-7B2B-4417-911F-9FC5D60B89FC}" destId="{9DBC1752-AFCA-45C1-99D2-B08594308BCF}" srcOrd="0" destOrd="0" presId="urn:microsoft.com/office/officeart/2016/7/layout/RepeatingBendingProcessNew"/>
    <dgm:cxn modelId="{E4700070-A61F-4A78-B019-D04A0C075E84}" type="presOf" srcId="{498ADDDC-CFF2-42C5-9C2F-5FCBF5667A77}" destId="{BDBD98EF-3BE0-432C-A812-F1939DB7D7BF}" srcOrd="0" destOrd="0" presId="urn:microsoft.com/office/officeart/2016/7/layout/RepeatingBendingProcessNew"/>
    <dgm:cxn modelId="{EE475F71-C044-47B5-A98A-2D752372FC80}" srcId="{4D1239B1-AFC9-44C5-BFCA-47983AEB2B99}" destId="{663AD6AD-2056-47BA-B094-1BC5A74FB326}" srcOrd="5" destOrd="0" parTransId="{E63AD8C0-5725-48C6-9D97-0395EE2D1576}" sibTransId="{44AEF25E-6650-4ED5-8432-073285D00D31}"/>
    <dgm:cxn modelId="{D4552555-83BC-467D-B7FF-04E1FDE64EA7}" type="presOf" srcId="{CF97A12C-83BE-438F-9ACA-3D7DAA5B9E2E}" destId="{6DE1C873-D87F-429B-9C8F-88D0D4768057}" srcOrd="0" destOrd="0" presId="urn:microsoft.com/office/officeart/2016/7/layout/RepeatingBendingProcessNew"/>
    <dgm:cxn modelId="{A4272A57-9239-425C-905D-7683F6C31FA2}" type="presOf" srcId="{4D1239B1-AFC9-44C5-BFCA-47983AEB2B99}" destId="{258134BF-9D56-4583-8B0B-A4F75851945E}" srcOrd="0" destOrd="0" presId="urn:microsoft.com/office/officeart/2016/7/layout/RepeatingBendingProcessNew"/>
    <dgm:cxn modelId="{002E7B78-2E89-48E1-A289-52184E3C5BA7}" type="presOf" srcId="{44AEF25E-6650-4ED5-8432-073285D00D31}" destId="{F059DE0B-E02C-42FD-B663-9D7C37F57810}" srcOrd="0" destOrd="0" presId="urn:microsoft.com/office/officeart/2016/7/layout/RepeatingBendingProcessNew"/>
    <dgm:cxn modelId="{B4B1A57A-5E8D-4627-9D98-493D8DDEECC4}" type="presOf" srcId="{3EC967F5-0ADB-4179-B70A-FA8F05E61161}" destId="{7B72CBCB-3AEF-48DF-A205-270F0D99D9A6}" srcOrd="0" destOrd="0" presId="urn:microsoft.com/office/officeart/2016/7/layout/RepeatingBendingProcessNew"/>
    <dgm:cxn modelId="{9D61B07F-D49E-4AB4-BAF1-6624A3219DEA}" type="presOf" srcId="{44AEF25E-6650-4ED5-8432-073285D00D31}" destId="{FE77AB52-A184-4A42-8E5D-DB1145D16335}" srcOrd="1" destOrd="0" presId="urn:microsoft.com/office/officeart/2016/7/layout/RepeatingBendingProcessNew"/>
    <dgm:cxn modelId="{6A947680-4838-4E5C-ABB2-6EF5AF110B1F}" type="presOf" srcId="{2B6B9F98-7B2B-4417-911F-9FC5D60B89FC}" destId="{9EE8E16A-71E2-4202-A05A-788F55CFDFA5}" srcOrd="1" destOrd="0" presId="urn:microsoft.com/office/officeart/2016/7/layout/RepeatingBendingProcessNew"/>
    <dgm:cxn modelId="{00412286-28D7-42F8-B524-69E56F7286F9}" srcId="{4D1239B1-AFC9-44C5-BFCA-47983AEB2B99}" destId="{2AA1D930-B8E5-4E6F-8255-2C01926AD7DB}" srcOrd="4" destOrd="0" parTransId="{63156499-06AF-4F2B-AFA6-A1FA65C2A110}" sibTransId="{E6544E6F-B3C6-4BE0-8934-E7E5E41AEF6D}"/>
    <dgm:cxn modelId="{675E6086-2EB7-445C-BC57-F200FC3C9DA2}" srcId="{4D1239B1-AFC9-44C5-BFCA-47983AEB2B99}" destId="{8C50A7D4-299A-424F-8669-A3B4ABD900CC}" srcOrd="3" destOrd="0" parTransId="{AA085810-5264-4309-BD08-2FB58373C21C}" sibTransId="{498ADDDC-CFF2-42C5-9C2F-5FCBF5667A77}"/>
    <dgm:cxn modelId="{AFA25587-4BD0-4545-B2B2-3850F54EBFF9}" type="presOf" srcId="{E6544E6F-B3C6-4BE0-8934-E7E5E41AEF6D}" destId="{973006B8-0C21-4421-BF0C-D73AD9C09AA5}" srcOrd="0" destOrd="0" presId="urn:microsoft.com/office/officeart/2016/7/layout/RepeatingBendingProcessNew"/>
    <dgm:cxn modelId="{FA1DFA8F-C4A9-4F06-8387-B95764682533}" srcId="{4D1239B1-AFC9-44C5-BFCA-47983AEB2B99}" destId="{0D1738D1-51FD-4346-B8A0-E94ED8CADF66}" srcOrd="0" destOrd="0" parTransId="{879E4F9E-8605-413C-9ABA-D2B567E205D3}" sibTransId="{5C43D488-3534-41F8-91B6-8CA29EA1E06C}"/>
    <dgm:cxn modelId="{70CF1399-A3F9-4EE7-87E4-496EC07DA43A}" type="presOf" srcId="{498ADDDC-CFF2-42C5-9C2F-5FCBF5667A77}" destId="{50F1005C-F85F-45DD-970A-FF65C209ED60}" srcOrd="1" destOrd="0" presId="urn:microsoft.com/office/officeart/2016/7/layout/RepeatingBendingProcessNew"/>
    <dgm:cxn modelId="{E3EF29B1-3884-4D05-AFC4-C9BCB1147CC9}" type="presOf" srcId="{2AA1D930-B8E5-4E6F-8255-2C01926AD7DB}" destId="{40B1769C-D7EC-476D-A5B8-73D4CE8363F9}" srcOrd="0" destOrd="0" presId="urn:microsoft.com/office/officeart/2016/7/layout/RepeatingBendingProcessNew"/>
    <dgm:cxn modelId="{F7012ABA-CE97-4027-9D5F-8C4A38C99A14}" type="presOf" srcId="{F71F3B24-992F-4B01-BBD9-BBE63551F9FA}" destId="{7453EE49-55F9-474C-95E6-70935E7708DE}" srcOrd="0" destOrd="0" presId="urn:microsoft.com/office/officeart/2016/7/layout/RepeatingBendingProcessNew"/>
    <dgm:cxn modelId="{E6448DBA-ECAE-402D-8B69-881C16DCDDDF}" type="presOf" srcId="{E6544E6F-B3C6-4BE0-8934-E7E5E41AEF6D}" destId="{764AEC2A-43F8-4858-8179-21AC6E977AEC}" srcOrd="1" destOrd="0" presId="urn:microsoft.com/office/officeart/2016/7/layout/RepeatingBendingProcessNew"/>
    <dgm:cxn modelId="{75672CD6-8F78-4243-B6AA-72FA3C0AF1B8}" type="presOf" srcId="{5C43D488-3534-41F8-91B6-8CA29EA1E06C}" destId="{E005F095-8499-4564-B633-C48E53EAD5C7}" srcOrd="1" destOrd="0" presId="urn:microsoft.com/office/officeart/2016/7/layout/RepeatingBendingProcessNew"/>
    <dgm:cxn modelId="{AE0F94E2-0732-411D-ABDF-6A24C541242A}" srcId="{4D1239B1-AFC9-44C5-BFCA-47983AEB2B99}" destId="{F71F3B24-992F-4B01-BBD9-BBE63551F9FA}" srcOrd="2" destOrd="0" parTransId="{F7C3BC87-7212-447D-BB2F-4C5F97D1CA53}" sibTransId="{308D728F-0865-4C99-B94C-4E65E7DBB62A}"/>
    <dgm:cxn modelId="{56EC27F6-44DE-4917-A212-5746D1F01A30}" srcId="{4D1239B1-AFC9-44C5-BFCA-47983AEB2B99}" destId="{3EC967F5-0ADB-4179-B70A-FA8F05E61161}" srcOrd="7" destOrd="0" parTransId="{30767365-9964-4146-B05D-143C380C9D71}" sibTransId="{142946C4-138A-435C-95D2-E56A3CB81878}"/>
    <dgm:cxn modelId="{E02EF8FA-A0E5-4565-BC52-F50B5C38C552}" type="presOf" srcId="{CF97A12C-83BE-438F-9ACA-3D7DAA5B9E2E}" destId="{B510A7D5-55FE-4C5B-BFD2-E62563C92E6F}" srcOrd="1" destOrd="0" presId="urn:microsoft.com/office/officeart/2016/7/layout/RepeatingBendingProcessNew"/>
    <dgm:cxn modelId="{56BA994B-D023-42D0-B693-C86213EDAE3A}" type="presParOf" srcId="{258134BF-9D56-4583-8B0B-A4F75851945E}" destId="{59CCA312-1C99-4150-84A8-8AEEF28A541B}" srcOrd="0" destOrd="0" presId="urn:microsoft.com/office/officeart/2016/7/layout/RepeatingBendingProcessNew"/>
    <dgm:cxn modelId="{AC902618-DCCC-426B-A0D3-8DA43045CBEA}" type="presParOf" srcId="{258134BF-9D56-4583-8B0B-A4F75851945E}" destId="{E5C42266-08C2-4915-BD0F-A697CDF85DDD}" srcOrd="1" destOrd="0" presId="urn:microsoft.com/office/officeart/2016/7/layout/RepeatingBendingProcessNew"/>
    <dgm:cxn modelId="{D3E06D11-67DE-4059-8948-48025C1CF26C}" type="presParOf" srcId="{E5C42266-08C2-4915-BD0F-A697CDF85DDD}" destId="{E005F095-8499-4564-B633-C48E53EAD5C7}" srcOrd="0" destOrd="0" presId="urn:microsoft.com/office/officeart/2016/7/layout/RepeatingBendingProcessNew"/>
    <dgm:cxn modelId="{3E40DF87-0211-429D-A9B0-0179B4FB4F69}" type="presParOf" srcId="{258134BF-9D56-4583-8B0B-A4F75851945E}" destId="{7EC6F81D-CABA-4171-9E0A-0AD7AC7F984F}" srcOrd="2" destOrd="0" presId="urn:microsoft.com/office/officeart/2016/7/layout/RepeatingBendingProcessNew"/>
    <dgm:cxn modelId="{8EAF0BE2-0B70-48C7-9781-7D8B617A0EB9}" type="presParOf" srcId="{258134BF-9D56-4583-8B0B-A4F75851945E}" destId="{9DBC1752-AFCA-45C1-99D2-B08594308BCF}" srcOrd="3" destOrd="0" presId="urn:microsoft.com/office/officeart/2016/7/layout/RepeatingBendingProcessNew"/>
    <dgm:cxn modelId="{26AE159A-E1C7-4BB1-B420-4BD7BCBFE816}" type="presParOf" srcId="{9DBC1752-AFCA-45C1-99D2-B08594308BCF}" destId="{9EE8E16A-71E2-4202-A05A-788F55CFDFA5}" srcOrd="0" destOrd="0" presId="urn:microsoft.com/office/officeart/2016/7/layout/RepeatingBendingProcessNew"/>
    <dgm:cxn modelId="{79F10759-9A36-4E97-A8E1-6F73BB5051A1}" type="presParOf" srcId="{258134BF-9D56-4583-8B0B-A4F75851945E}" destId="{7453EE49-55F9-474C-95E6-70935E7708DE}" srcOrd="4" destOrd="0" presId="urn:microsoft.com/office/officeart/2016/7/layout/RepeatingBendingProcessNew"/>
    <dgm:cxn modelId="{3991F78A-74C2-40C9-9303-52C28FD2CA1E}" type="presParOf" srcId="{258134BF-9D56-4583-8B0B-A4F75851945E}" destId="{EC0E6A64-F700-4E5A-9C2C-E6BAFBD8C870}" srcOrd="5" destOrd="0" presId="urn:microsoft.com/office/officeart/2016/7/layout/RepeatingBendingProcessNew"/>
    <dgm:cxn modelId="{49855C44-B2C4-4B22-9E4D-70ABC99E440E}" type="presParOf" srcId="{EC0E6A64-F700-4E5A-9C2C-E6BAFBD8C870}" destId="{ABE0B81C-69ED-415F-A9E8-9132A77F4D2F}" srcOrd="0" destOrd="0" presId="urn:microsoft.com/office/officeart/2016/7/layout/RepeatingBendingProcessNew"/>
    <dgm:cxn modelId="{B5C3FC34-F6E7-4AE1-9EC3-15FFBC75E744}" type="presParOf" srcId="{258134BF-9D56-4583-8B0B-A4F75851945E}" destId="{E2EC1D5E-F0F6-4589-A87F-BBC47A928CD8}" srcOrd="6" destOrd="0" presId="urn:microsoft.com/office/officeart/2016/7/layout/RepeatingBendingProcessNew"/>
    <dgm:cxn modelId="{CA30B355-CE2A-48C9-9722-1BE58B79AC1F}" type="presParOf" srcId="{258134BF-9D56-4583-8B0B-A4F75851945E}" destId="{BDBD98EF-3BE0-432C-A812-F1939DB7D7BF}" srcOrd="7" destOrd="0" presId="urn:microsoft.com/office/officeart/2016/7/layout/RepeatingBendingProcessNew"/>
    <dgm:cxn modelId="{0FF0F424-C788-45B2-87B7-BF67564ADB34}" type="presParOf" srcId="{BDBD98EF-3BE0-432C-A812-F1939DB7D7BF}" destId="{50F1005C-F85F-45DD-970A-FF65C209ED60}" srcOrd="0" destOrd="0" presId="urn:microsoft.com/office/officeart/2016/7/layout/RepeatingBendingProcessNew"/>
    <dgm:cxn modelId="{EA087EBC-0537-49E1-99A5-9963BCCEA0CD}" type="presParOf" srcId="{258134BF-9D56-4583-8B0B-A4F75851945E}" destId="{40B1769C-D7EC-476D-A5B8-73D4CE8363F9}" srcOrd="8" destOrd="0" presId="urn:microsoft.com/office/officeart/2016/7/layout/RepeatingBendingProcessNew"/>
    <dgm:cxn modelId="{8882DB87-039E-4CFA-8029-205151B20326}" type="presParOf" srcId="{258134BF-9D56-4583-8B0B-A4F75851945E}" destId="{973006B8-0C21-4421-BF0C-D73AD9C09AA5}" srcOrd="9" destOrd="0" presId="urn:microsoft.com/office/officeart/2016/7/layout/RepeatingBendingProcessNew"/>
    <dgm:cxn modelId="{C0A81FBE-0363-4B2D-B82C-B71DAB9BF9A8}" type="presParOf" srcId="{973006B8-0C21-4421-BF0C-D73AD9C09AA5}" destId="{764AEC2A-43F8-4858-8179-21AC6E977AEC}" srcOrd="0" destOrd="0" presId="urn:microsoft.com/office/officeart/2016/7/layout/RepeatingBendingProcessNew"/>
    <dgm:cxn modelId="{442F449B-D89D-48C3-81A5-663F830DB493}" type="presParOf" srcId="{258134BF-9D56-4583-8B0B-A4F75851945E}" destId="{1B612CB8-5D8B-49AC-AB7F-0884EB02CB2F}" srcOrd="10" destOrd="0" presId="urn:microsoft.com/office/officeart/2016/7/layout/RepeatingBendingProcessNew"/>
    <dgm:cxn modelId="{7D13E066-B0BB-4FFD-9075-36A301C91965}" type="presParOf" srcId="{258134BF-9D56-4583-8B0B-A4F75851945E}" destId="{F059DE0B-E02C-42FD-B663-9D7C37F57810}" srcOrd="11" destOrd="0" presId="urn:microsoft.com/office/officeart/2016/7/layout/RepeatingBendingProcessNew"/>
    <dgm:cxn modelId="{2A1DD640-F04A-460C-B1C9-E6064E8DD860}" type="presParOf" srcId="{F059DE0B-E02C-42FD-B663-9D7C37F57810}" destId="{FE77AB52-A184-4A42-8E5D-DB1145D16335}" srcOrd="0" destOrd="0" presId="urn:microsoft.com/office/officeart/2016/7/layout/RepeatingBendingProcessNew"/>
    <dgm:cxn modelId="{2DDA554A-6909-4003-A24F-957CECD3D06A}" type="presParOf" srcId="{258134BF-9D56-4583-8B0B-A4F75851945E}" destId="{3F62B0DC-6DD1-4267-BC08-2808A6A9E53D}" srcOrd="12" destOrd="0" presId="urn:microsoft.com/office/officeart/2016/7/layout/RepeatingBendingProcessNew"/>
    <dgm:cxn modelId="{0D878EF6-E7B4-4524-8CF1-A47235A18132}" type="presParOf" srcId="{258134BF-9D56-4583-8B0B-A4F75851945E}" destId="{6DE1C873-D87F-429B-9C8F-88D0D4768057}" srcOrd="13" destOrd="0" presId="urn:microsoft.com/office/officeart/2016/7/layout/RepeatingBendingProcessNew"/>
    <dgm:cxn modelId="{FD9E9886-EB44-48DD-8B3D-B3A76BC9CFC3}" type="presParOf" srcId="{6DE1C873-D87F-429B-9C8F-88D0D4768057}" destId="{B510A7D5-55FE-4C5B-BFD2-E62563C92E6F}" srcOrd="0" destOrd="0" presId="urn:microsoft.com/office/officeart/2016/7/layout/RepeatingBendingProcessNew"/>
    <dgm:cxn modelId="{C807739A-D889-4643-9844-DEE1C087ECF5}" type="presParOf" srcId="{258134BF-9D56-4583-8B0B-A4F75851945E}" destId="{7B72CBCB-3AEF-48DF-A205-270F0D99D9A6}" srcOrd="14" destOrd="0" presId="urn:microsoft.com/office/officeart/2016/7/layout/RepeatingBendingProcessNew"/>
    <dgm:cxn modelId="{398FA53C-534F-4F11-9C59-BD97844DA810}" type="presParOf" srcId="{258134BF-9D56-4583-8B0B-A4F75851945E}" destId="{727199EB-6BA5-44C2-87A2-FDCB3FFCDD71}" srcOrd="15" destOrd="0" presId="urn:microsoft.com/office/officeart/2016/7/layout/RepeatingBendingProcessNew"/>
    <dgm:cxn modelId="{777F57C7-5536-4919-9326-E6317DC05EB0}" type="presParOf" srcId="{727199EB-6BA5-44C2-87A2-FDCB3FFCDD71}" destId="{F77DE143-AFAB-48FE-B7AB-D9C9889843A9}" srcOrd="0" destOrd="0" presId="urn:microsoft.com/office/officeart/2016/7/layout/RepeatingBendingProcessNew"/>
    <dgm:cxn modelId="{1AE8204A-4970-49B6-8CC9-410B2F27796E}" type="presParOf" srcId="{258134BF-9D56-4583-8B0B-A4F75851945E}" destId="{B5FABA8F-9FDF-48B9-9597-E04C4BB900F2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FFDD2B-B083-4BD9-A9CF-BE1975A828F2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34A4C22-EDDB-4F10-8C21-1210AE83D064}">
      <dgm:prSet custT="1"/>
      <dgm:spPr/>
      <dgm:t>
        <a:bodyPr/>
        <a:lstStyle/>
        <a:p>
          <a:pPr>
            <a:defRPr b="1"/>
          </a:pPr>
          <a:r>
            <a:rPr lang="de-DE" sz="2000" dirty="0"/>
            <a:t>Erfassung von Steuerzahlern und Anträgen</a:t>
          </a:r>
          <a:endParaRPr lang="en-US" sz="2000" dirty="0"/>
        </a:p>
      </dgm:t>
    </dgm:pt>
    <dgm:pt modelId="{B6133C55-62AC-4C4D-82BB-E87C0A4F0FE0}" type="parTrans" cxnId="{8423EC30-EF0F-46B5-8977-25B335DF69B4}">
      <dgm:prSet/>
      <dgm:spPr/>
      <dgm:t>
        <a:bodyPr/>
        <a:lstStyle/>
        <a:p>
          <a:endParaRPr lang="en-US" sz="2800"/>
        </a:p>
      </dgm:t>
    </dgm:pt>
    <dgm:pt modelId="{4F5338B7-A726-4BB9-838C-0C90AB612884}" type="sibTrans" cxnId="{8423EC30-EF0F-46B5-8977-25B335DF69B4}">
      <dgm:prSet/>
      <dgm:spPr/>
      <dgm:t>
        <a:bodyPr/>
        <a:lstStyle/>
        <a:p>
          <a:endParaRPr lang="en-US" sz="2800"/>
        </a:p>
      </dgm:t>
    </dgm:pt>
    <dgm:pt modelId="{17AF8458-BE9F-4DCC-B0E3-F05C33D42317}">
      <dgm:prSet custT="1"/>
      <dgm:spPr/>
      <dgm:t>
        <a:bodyPr/>
        <a:lstStyle/>
        <a:p>
          <a:r>
            <a:rPr lang="de-DE" sz="1600" dirty="0"/>
            <a:t>Zusatzdaten nach Bedarf</a:t>
          </a:r>
          <a:endParaRPr lang="en-US" sz="1600" dirty="0"/>
        </a:p>
      </dgm:t>
    </dgm:pt>
    <dgm:pt modelId="{DA81BA8B-18A2-4084-8F78-3063D158F7C0}" type="parTrans" cxnId="{B2D73E18-8C0C-4E75-A552-57DB635DDDAE}">
      <dgm:prSet/>
      <dgm:spPr/>
      <dgm:t>
        <a:bodyPr/>
        <a:lstStyle/>
        <a:p>
          <a:endParaRPr lang="en-US" sz="2800"/>
        </a:p>
      </dgm:t>
    </dgm:pt>
    <dgm:pt modelId="{B8DCA7F5-C35B-4342-82AB-820D31492E0F}" type="sibTrans" cxnId="{B2D73E18-8C0C-4E75-A552-57DB635DDDAE}">
      <dgm:prSet/>
      <dgm:spPr/>
      <dgm:t>
        <a:bodyPr/>
        <a:lstStyle/>
        <a:p>
          <a:endParaRPr lang="en-US" sz="2800"/>
        </a:p>
      </dgm:t>
    </dgm:pt>
    <dgm:pt modelId="{13FB27F5-37F0-4D7E-941A-12F865883875}">
      <dgm:prSet custT="1"/>
      <dgm:spPr/>
      <dgm:t>
        <a:bodyPr/>
        <a:lstStyle/>
        <a:p>
          <a:r>
            <a:rPr lang="de-DE" sz="1600" dirty="0"/>
            <a:t>Individuelle Textergänzungen für Bescheide</a:t>
          </a:r>
          <a:endParaRPr lang="en-US" sz="1600" dirty="0"/>
        </a:p>
      </dgm:t>
    </dgm:pt>
    <dgm:pt modelId="{22F3FC4D-719A-4A9F-9F08-216E34FC9628}" type="parTrans" cxnId="{858F3EC7-45BF-4C99-93DD-382CF6DFD575}">
      <dgm:prSet/>
      <dgm:spPr/>
      <dgm:t>
        <a:bodyPr/>
        <a:lstStyle/>
        <a:p>
          <a:endParaRPr lang="en-US" sz="2800"/>
        </a:p>
      </dgm:t>
    </dgm:pt>
    <dgm:pt modelId="{A35407B5-4209-4A03-A21E-3229BDA3AB46}" type="sibTrans" cxnId="{858F3EC7-45BF-4C99-93DD-382CF6DFD575}">
      <dgm:prSet/>
      <dgm:spPr/>
      <dgm:t>
        <a:bodyPr/>
        <a:lstStyle/>
        <a:p>
          <a:endParaRPr lang="en-US" sz="2800"/>
        </a:p>
      </dgm:t>
    </dgm:pt>
    <dgm:pt modelId="{38D73969-665F-4D6A-92DD-85789BCB27FC}">
      <dgm:prSet custT="1"/>
      <dgm:spPr/>
      <dgm:t>
        <a:bodyPr/>
        <a:lstStyle/>
        <a:p>
          <a:pPr>
            <a:defRPr b="1"/>
          </a:pPr>
          <a:r>
            <a:rPr lang="de-DE" sz="2000" dirty="0"/>
            <a:t>Korrekte Berechnung des Erlasssatzes</a:t>
          </a:r>
          <a:endParaRPr lang="en-US" sz="2000" dirty="0"/>
        </a:p>
      </dgm:t>
    </dgm:pt>
    <dgm:pt modelId="{421E1EE9-51E5-4924-B43D-B0220E0924C3}" type="parTrans" cxnId="{29E60794-A4B9-4C1A-80EE-638879E358EF}">
      <dgm:prSet/>
      <dgm:spPr/>
      <dgm:t>
        <a:bodyPr/>
        <a:lstStyle/>
        <a:p>
          <a:endParaRPr lang="en-US" sz="2800"/>
        </a:p>
      </dgm:t>
    </dgm:pt>
    <dgm:pt modelId="{9D49AA52-5080-4B90-8F38-69D00EEEA253}" type="sibTrans" cxnId="{29E60794-A4B9-4C1A-80EE-638879E358EF}">
      <dgm:prSet/>
      <dgm:spPr/>
      <dgm:t>
        <a:bodyPr/>
        <a:lstStyle/>
        <a:p>
          <a:endParaRPr lang="en-US" sz="2800"/>
        </a:p>
      </dgm:t>
    </dgm:pt>
    <dgm:pt modelId="{E479611C-FC25-40A2-93F4-CF076744DB90}">
      <dgm:prSet custT="1"/>
      <dgm:spPr/>
      <dgm:t>
        <a:bodyPr/>
        <a:lstStyle/>
        <a:p>
          <a:r>
            <a:rPr lang="de-DE" sz="1600" dirty="0"/>
            <a:t>Auch bei komplexen Fällen mit unterjährigen Änderungen</a:t>
          </a:r>
        </a:p>
        <a:p>
          <a:r>
            <a:rPr lang="de-DE" sz="1600" dirty="0"/>
            <a:t>Auch bei Änderungsanträgen</a:t>
          </a:r>
          <a:endParaRPr lang="en-US" sz="1600" dirty="0"/>
        </a:p>
      </dgm:t>
    </dgm:pt>
    <dgm:pt modelId="{A8FCB83B-8F4E-40B7-8F9F-E8A2D627D53D}" type="parTrans" cxnId="{DE5D3EFD-C828-4670-93B5-E110E03BFDA1}">
      <dgm:prSet/>
      <dgm:spPr/>
      <dgm:t>
        <a:bodyPr/>
        <a:lstStyle/>
        <a:p>
          <a:endParaRPr lang="en-US" sz="2800"/>
        </a:p>
      </dgm:t>
    </dgm:pt>
    <dgm:pt modelId="{79A02E07-AB9D-4966-9EAF-0092577D1791}" type="sibTrans" cxnId="{DE5D3EFD-C828-4670-93B5-E110E03BFDA1}">
      <dgm:prSet/>
      <dgm:spPr/>
      <dgm:t>
        <a:bodyPr/>
        <a:lstStyle/>
        <a:p>
          <a:endParaRPr lang="en-US" sz="2800"/>
        </a:p>
      </dgm:t>
    </dgm:pt>
    <dgm:pt modelId="{AFD2B509-8FBF-4E15-B8CD-069A58509052}">
      <dgm:prSet custT="1"/>
      <dgm:spPr/>
      <dgm:t>
        <a:bodyPr/>
        <a:lstStyle/>
        <a:p>
          <a:pPr>
            <a:defRPr b="1"/>
          </a:pPr>
          <a:r>
            <a:rPr lang="de-DE" sz="2000" dirty="0"/>
            <a:t>Erstellung der Bescheide</a:t>
          </a:r>
          <a:endParaRPr lang="en-US" sz="2000" dirty="0"/>
        </a:p>
      </dgm:t>
    </dgm:pt>
    <dgm:pt modelId="{8FE2FCB3-4482-4B7E-AC96-D00A652A8A84}" type="parTrans" cxnId="{DAADB581-6B43-47EF-9860-5C3453CC6B1B}">
      <dgm:prSet/>
      <dgm:spPr/>
      <dgm:t>
        <a:bodyPr/>
        <a:lstStyle/>
        <a:p>
          <a:endParaRPr lang="en-US" sz="2800"/>
        </a:p>
      </dgm:t>
    </dgm:pt>
    <dgm:pt modelId="{27FFF38C-936B-46A8-A706-4EDADE2593CC}" type="sibTrans" cxnId="{DAADB581-6B43-47EF-9860-5C3453CC6B1B}">
      <dgm:prSet/>
      <dgm:spPr/>
      <dgm:t>
        <a:bodyPr/>
        <a:lstStyle/>
        <a:p>
          <a:endParaRPr lang="en-US" sz="2800"/>
        </a:p>
      </dgm:t>
    </dgm:pt>
    <dgm:pt modelId="{30210C88-C23E-4E26-B7F0-9CC1671C91B9}">
      <dgm:prSet custT="1"/>
      <dgm:spPr/>
      <dgm:t>
        <a:bodyPr/>
        <a:lstStyle/>
        <a:p>
          <a:r>
            <a:rPr lang="de-DE" sz="1600" dirty="0"/>
            <a:t>Ziel: Der Steuerzahler bekommt einen individuellen Brief, keinen „Standard-Serienbrief“</a:t>
          </a:r>
          <a:endParaRPr lang="en-US" sz="1600" dirty="0"/>
        </a:p>
      </dgm:t>
    </dgm:pt>
    <dgm:pt modelId="{3E76DDF2-570E-4A79-9EC2-DE679C29E2D5}" type="parTrans" cxnId="{17F90F5A-7F13-47C9-95D3-884424017D90}">
      <dgm:prSet/>
      <dgm:spPr/>
      <dgm:t>
        <a:bodyPr/>
        <a:lstStyle/>
        <a:p>
          <a:endParaRPr lang="en-US" sz="2800"/>
        </a:p>
      </dgm:t>
    </dgm:pt>
    <dgm:pt modelId="{9147A03D-1A83-4FCD-9C90-41B8E3FAB994}" type="sibTrans" cxnId="{17F90F5A-7F13-47C9-95D3-884424017D90}">
      <dgm:prSet/>
      <dgm:spPr/>
      <dgm:t>
        <a:bodyPr/>
        <a:lstStyle/>
        <a:p>
          <a:endParaRPr lang="en-US" sz="2800"/>
        </a:p>
      </dgm:t>
    </dgm:pt>
    <dgm:pt modelId="{2632511B-067A-4134-BE47-81B1194890E0}">
      <dgm:prSet custT="1"/>
      <dgm:spPr/>
      <dgm:t>
        <a:bodyPr/>
        <a:lstStyle/>
        <a:p>
          <a:r>
            <a:rPr lang="de-DE" sz="1600" dirty="0"/>
            <a:t>Dennoch vollautomatisch</a:t>
          </a:r>
          <a:endParaRPr lang="en-US" sz="1600" dirty="0"/>
        </a:p>
      </dgm:t>
    </dgm:pt>
    <dgm:pt modelId="{B970F4FF-DCB3-487F-AA51-DC47C3ED373A}" type="parTrans" cxnId="{EB107339-66CB-495A-A675-A113CD6ADF28}">
      <dgm:prSet/>
      <dgm:spPr/>
      <dgm:t>
        <a:bodyPr/>
        <a:lstStyle/>
        <a:p>
          <a:endParaRPr lang="en-US" sz="2800"/>
        </a:p>
      </dgm:t>
    </dgm:pt>
    <dgm:pt modelId="{FEFBBB91-0929-41BE-AD71-5E6D1B037250}" type="sibTrans" cxnId="{EB107339-66CB-495A-A675-A113CD6ADF28}">
      <dgm:prSet/>
      <dgm:spPr/>
      <dgm:t>
        <a:bodyPr/>
        <a:lstStyle/>
        <a:p>
          <a:endParaRPr lang="en-US" sz="2800"/>
        </a:p>
      </dgm:t>
    </dgm:pt>
    <dgm:pt modelId="{77AAC88B-0B89-4735-B05F-78861CE9F215}">
      <dgm:prSet custT="1"/>
      <dgm:spPr/>
      <dgm:t>
        <a:bodyPr/>
        <a:lstStyle/>
        <a:p>
          <a:r>
            <a:rPr lang="de-DE" sz="1600" dirty="0"/>
            <a:t>Auch bei Änderungsanträgen</a:t>
          </a:r>
          <a:endParaRPr lang="en-US" sz="1600" dirty="0"/>
        </a:p>
      </dgm:t>
    </dgm:pt>
    <dgm:pt modelId="{96195A21-FEAA-4483-9584-093E8209E02D}" type="parTrans" cxnId="{6AD1DEDB-7BD0-464D-8DDE-50D06C6C7A13}">
      <dgm:prSet/>
      <dgm:spPr/>
      <dgm:t>
        <a:bodyPr/>
        <a:lstStyle/>
        <a:p>
          <a:endParaRPr lang="en-US" sz="2800"/>
        </a:p>
      </dgm:t>
    </dgm:pt>
    <dgm:pt modelId="{ED51067C-E681-4CEB-B71D-2B05160D9FC6}" type="sibTrans" cxnId="{6AD1DEDB-7BD0-464D-8DDE-50D06C6C7A13}">
      <dgm:prSet/>
      <dgm:spPr/>
      <dgm:t>
        <a:bodyPr/>
        <a:lstStyle/>
        <a:p>
          <a:endParaRPr lang="en-US" sz="2800"/>
        </a:p>
      </dgm:t>
    </dgm:pt>
    <dgm:pt modelId="{6643AEAC-F0E5-435E-90C1-69AD88F11CE5}">
      <dgm:prSet custT="1"/>
      <dgm:spPr/>
      <dgm:t>
        <a:bodyPr/>
        <a:lstStyle/>
        <a:p>
          <a:pPr>
            <a:defRPr b="1"/>
          </a:pPr>
          <a:r>
            <a:rPr lang="de-DE" sz="2000" dirty="0"/>
            <a:t>Auswertungen</a:t>
          </a:r>
          <a:endParaRPr lang="en-US" sz="2000" dirty="0"/>
        </a:p>
      </dgm:t>
    </dgm:pt>
    <dgm:pt modelId="{8B4B98D4-638D-4802-BB61-4542D0E74E3E}" type="parTrans" cxnId="{CC9B1BB2-86E3-4B65-8911-790C96D6668F}">
      <dgm:prSet/>
      <dgm:spPr/>
      <dgm:t>
        <a:bodyPr/>
        <a:lstStyle/>
        <a:p>
          <a:endParaRPr lang="en-US" sz="2800"/>
        </a:p>
      </dgm:t>
    </dgm:pt>
    <dgm:pt modelId="{15F75D66-78A9-4F13-A25A-40E6DE606ABB}" type="sibTrans" cxnId="{CC9B1BB2-86E3-4B65-8911-790C96D6668F}">
      <dgm:prSet/>
      <dgm:spPr/>
      <dgm:t>
        <a:bodyPr/>
        <a:lstStyle/>
        <a:p>
          <a:endParaRPr lang="en-US" sz="2800"/>
        </a:p>
      </dgm:t>
    </dgm:pt>
    <dgm:pt modelId="{240118E7-62AE-41B6-80B5-4922EA648532}">
      <dgm:prSet custT="1"/>
      <dgm:spPr/>
      <dgm:t>
        <a:bodyPr/>
        <a:lstStyle/>
        <a:p>
          <a:r>
            <a:rPr lang="de-DE" sz="1600" dirty="0"/>
            <a:t>Berichte und Statistiken</a:t>
          </a:r>
          <a:endParaRPr lang="en-US" sz="1600" dirty="0"/>
        </a:p>
      </dgm:t>
    </dgm:pt>
    <dgm:pt modelId="{7EDD7D73-513A-4FB4-8B9E-C324EADEE3FB}" type="parTrans" cxnId="{3AE08A6A-5B96-4846-BFF5-A98D5C925463}">
      <dgm:prSet/>
      <dgm:spPr/>
      <dgm:t>
        <a:bodyPr/>
        <a:lstStyle/>
        <a:p>
          <a:endParaRPr lang="en-US" sz="2800"/>
        </a:p>
      </dgm:t>
    </dgm:pt>
    <dgm:pt modelId="{86BBEF00-DBC8-4517-A7FF-BD73C1D5AA23}" type="sibTrans" cxnId="{3AE08A6A-5B96-4846-BFF5-A98D5C925463}">
      <dgm:prSet/>
      <dgm:spPr/>
      <dgm:t>
        <a:bodyPr/>
        <a:lstStyle/>
        <a:p>
          <a:endParaRPr lang="en-US" sz="2800"/>
        </a:p>
      </dgm:t>
    </dgm:pt>
    <dgm:pt modelId="{5DD7E833-6D9F-4D57-B8E2-2805B13B7289}">
      <dgm:prSet custT="1"/>
      <dgm:spPr/>
      <dgm:t>
        <a:bodyPr/>
        <a:lstStyle/>
        <a:p>
          <a:r>
            <a:rPr lang="de-DE" sz="1600" dirty="0"/>
            <a:t>Serienbrief-Steuerdateien</a:t>
          </a:r>
          <a:endParaRPr lang="en-US" sz="1600" dirty="0"/>
        </a:p>
      </dgm:t>
    </dgm:pt>
    <dgm:pt modelId="{ED845B19-3997-4B7C-98D0-71C973420391}" type="parTrans" cxnId="{F2F3CA80-D4E3-43A8-B35C-2F0C819ADD01}">
      <dgm:prSet/>
      <dgm:spPr/>
      <dgm:t>
        <a:bodyPr/>
        <a:lstStyle/>
        <a:p>
          <a:endParaRPr lang="en-US" sz="2800"/>
        </a:p>
      </dgm:t>
    </dgm:pt>
    <dgm:pt modelId="{07288029-278A-4368-845B-40D98BF5ED35}" type="sibTrans" cxnId="{F2F3CA80-D4E3-43A8-B35C-2F0C819ADD01}">
      <dgm:prSet/>
      <dgm:spPr/>
      <dgm:t>
        <a:bodyPr/>
        <a:lstStyle/>
        <a:p>
          <a:endParaRPr lang="en-US" sz="2800"/>
        </a:p>
      </dgm:t>
    </dgm:pt>
    <dgm:pt modelId="{F61EFF6C-6D6A-4464-A9CA-B16AFB0D9CB6}">
      <dgm:prSet custT="1"/>
      <dgm:spPr/>
      <dgm:t>
        <a:bodyPr/>
        <a:lstStyle/>
        <a:p>
          <a:r>
            <a:rPr lang="de-DE" sz="1600" dirty="0"/>
            <a:t>Ad-hoc-Abfragen und Live-Verknüpfungen zu Microsoft Office</a:t>
          </a:r>
          <a:endParaRPr lang="en-US" sz="1600" dirty="0"/>
        </a:p>
      </dgm:t>
    </dgm:pt>
    <dgm:pt modelId="{D9837061-E13C-44A0-9CFB-54EBDFAE06B0}" type="parTrans" cxnId="{4DC20C38-6BBB-4080-89A1-DF2F336A0764}">
      <dgm:prSet/>
      <dgm:spPr/>
      <dgm:t>
        <a:bodyPr/>
        <a:lstStyle/>
        <a:p>
          <a:endParaRPr lang="en-US" sz="2800"/>
        </a:p>
      </dgm:t>
    </dgm:pt>
    <dgm:pt modelId="{09ECD0B3-A4E1-4585-8FF3-B43351F5AB47}" type="sibTrans" cxnId="{4DC20C38-6BBB-4080-89A1-DF2F336A0764}">
      <dgm:prSet/>
      <dgm:spPr/>
      <dgm:t>
        <a:bodyPr/>
        <a:lstStyle/>
        <a:p>
          <a:endParaRPr lang="en-US" sz="2800"/>
        </a:p>
      </dgm:t>
    </dgm:pt>
    <dgm:pt modelId="{829B0C85-5B3D-4963-8904-749955A9CDB5}" type="pres">
      <dgm:prSet presAssocID="{86FFDD2B-B083-4BD9-A9CF-BE1975A828F2}" presName="root" presStyleCnt="0">
        <dgm:presLayoutVars>
          <dgm:dir/>
          <dgm:resizeHandles val="exact"/>
        </dgm:presLayoutVars>
      </dgm:prSet>
      <dgm:spPr/>
    </dgm:pt>
    <dgm:pt modelId="{E0398709-420D-461F-9D42-88AE7CA427D0}" type="pres">
      <dgm:prSet presAssocID="{534A4C22-EDDB-4F10-8C21-1210AE83D064}" presName="compNode" presStyleCnt="0"/>
      <dgm:spPr/>
    </dgm:pt>
    <dgm:pt modelId="{5A55FE61-15F8-4608-B424-A8D784DF3506}" type="pres">
      <dgm:prSet presAssocID="{534A4C22-EDDB-4F10-8C21-1210AE83D06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enbank"/>
        </a:ext>
      </dgm:extLst>
    </dgm:pt>
    <dgm:pt modelId="{693D1DD9-749B-4C15-91EA-03000D9B35AA}" type="pres">
      <dgm:prSet presAssocID="{534A4C22-EDDB-4F10-8C21-1210AE83D064}" presName="iconSpace" presStyleCnt="0"/>
      <dgm:spPr/>
    </dgm:pt>
    <dgm:pt modelId="{F170A862-7689-4E43-A4F7-623EA41C5953}" type="pres">
      <dgm:prSet presAssocID="{534A4C22-EDDB-4F10-8C21-1210AE83D064}" presName="parTx" presStyleLbl="revTx" presStyleIdx="0" presStyleCnt="8">
        <dgm:presLayoutVars>
          <dgm:chMax val="0"/>
          <dgm:chPref val="0"/>
        </dgm:presLayoutVars>
      </dgm:prSet>
      <dgm:spPr/>
    </dgm:pt>
    <dgm:pt modelId="{E16F1471-91C0-419C-A3E4-D5E1BD2C4318}" type="pres">
      <dgm:prSet presAssocID="{534A4C22-EDDB-4F10-8C21-1210AE83D064}" presName="txSpace" presStyleCnt="0"/>
      <dgm:spPr/>
    </dgm:pt>
    <dgm:pt modelId="{BA2DBDAE-A6B3-4207-8F97-66BC2C2A8DE1}" type="pres">
      <dgm:prSet presAssocID="{534A4C22-EDDB-4F10-8C21-1210AE83D064}" presName="desTx" presStyleLbl="revTx" presStyleIdx="1" presStyleCnt="8">
        <dgm:presLayoutVars/>
      </dgm:prSet>
      <dgm:spPr/>
    </dgm:pt>
    <dgm:pt modelId="{26C90192-F2A2-4E5F-9E15-0426D5844FF9}" type="pres">
      <dgm:prSet presAssocID="{4F5338B7-A726-4BB9-838C-0C90AB612884}" presName="sibTrans" presStyleCnt="0"/>
      <dgm:spPr/>
    </dgm:pt>
    <dgm:pt modelId="{390C8019-7DCC-4D68-8006-3E6B02A3FA48}" type="pres">
      <dgm:prSet presAssocID="{38D73969-665F-4D6A-92DD-85789BCB27FC}" presName="compNode" presStyleCnt="0"/>
      <dgm:spPr/>
    </dgm:pt>
    <dgm:pt modelId="{FE4B3C45-9361-4377-BE52-8685449B8F22}" type="pres">
      <dgm:prSet presAssocID="{38D73969-665F-4D6A-92DD-85789BCB27F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schenrechner"/>
        </a:ext>
      </dgm:extLst>
    </dgm:pt>
    <dgm:pt modelId="{C1780BC8-08DF-475F-9CC1-08446810F90C}" type="pres">
      <dgm:prSet presAssocID="{38D73969-665F-4D6A-92DD-85789BCB27FC}" presName="iconSpace" presStyleCnt="0"/>
      <dgm:spPr/>
    </dgm:pt>
    <dgm:pt modelId="{47A4267E-F85B-41DF-8D6A-DE3EB1C963B3}" type="pres">
      <dgm:prSet presAssocID="{38D73969-665F-4D6A-92DD-85789BCB27FC}" presName="parTx" presStyleLbl="revTx" presStyleIdx="2" presStyleCnt="8">
        <dgm:presLayoutVars>
          <dgm:chMax val="0"/>
          <dgm:chPref val="0"/>
        </dgm:presLayoutVars>
      </dgm:prSet>
      <dgm:spPr/>
    </dgm:pt>
    <dgm:pt modelId="{F9AD6A1E-774E-41D1-98A5-B0BF4ADCD116}" type="pres">
      <dgm:prSet presAssocID="{38D73969-665F-4D6A-92DD-85789BCB27FC}" presName="txSpace" presStyleCnt="0"/>
      <dgm:spPr/>
    </dgm:pt>
    <dgm:pt modelId="{D4A88CFE-0315-4431-9031-E1D17C9D4B52}" type="pres">
      <dgm:prSet presAssocID="{38D73969-665F-4D6A-92DD-85789BCB27FC}" presName="desTx" presStyleLbl="revTx" presStyleIdx="3" presStyleCnt="8">
        <dgm:presLayoutVars/>
      </dgm:prSet>
      <dgm:spPr/>
    </dgm:pt>
    <dgm:pt modelId="{EC8EE6E6-9A6F-4241-8C0A-1A8E0B25F823}" type="pres">
      <dgm:prSet presAssocID="{9D49AA52-5080-4B90-8F38-69D00EEEA253}" presName="sibTrans" presStyleCnt="0"/>
      <dgm:spPr/>
    </dgm:pt>
    <dgm:pt modelId="{C549276C-0BF2-4DAA-AEFD-875F326909FE}" type="pres">
      <dgm:prSet presAssocID="{AFD2B509-8FBF-4E15-B8CD-069A58509052}" presName="compNode" presStyleCnt="0"/>
      <dgm:spPr/>
    </dgm:pt>
    <dgm:pt modelId="{4C8B315E-E595-4451-BEF7-E3BF6EA78877}" type="pres">
      <dgm:prSet presAssocID="{AFD2B509-8FBF-4E15-B8CD-069A5850905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iel"/>
        </a:ext>
      </dgm:extLst>
    </dgm:pt>
    <dgm:pt modelId="{29DD19B0-D45A-4378-9E7B-9969E2A20FCB}" type="pres">
      <dgm:prSet presAssocID="{AFD2B509-8FBF-4E15-B8CD-069A58509052}" presName="iconSpace" presStyleCnt="0"/>
      <dgm:spPr/>
    </dgm:pt>
    <dgm:pt modelId="{4E49F39F-D01E-4F91-99DD-54E3AAA62D56}" type="pres">
      <dgm:prSet presAssocID="{AFD2B509-8FBF-4E15-B8CD-069A58509052}" presName="parTx" presStyleLbl="revTx" presStyleIdx="4" presStyleCnt="8">
        <dgm:presLayoutVars>
          <dgm:chMax val="0"/>
          <dgm:chPref val="0"/>
        </dgm:presLayoutVars>
      </dgm:prSet>
      <dgm:spPr/>
    </dgm:pt>
    <dgm:pt modelId="{EE0FE5CF-60E1-4579-9B5E-DF384C3DFBB2}" type="pres">
      <dgm:prSet presAssocID="{AFD2B509-8FBF-4E15-B8CD-069A58509052}" presName="txSpace" presStyleCnt="0"/>
      <dgm:spPr/>
    </dgm:pt>
    <dgm:pt modelId="{ECC25592-8C33-4A67-B214-F36B61430B08}" type="pres">
      <dgm:prSet presAssocID="{AFD2B509-8FBF-4E15-B8CD-069A58509052}" presName="desTx" presStyleLbl="revTx" presStyleIdx="5" presStyleCnt="8">
        <dgm:presLayoutVars/>
      </dgm:prSet>
      <dgm:spPr/>
    </dgm:pt>
    <dgm:pt modelId="{1F320A5A-3CE9-41B2-8248-AFB317FFF6BF}" type="pres">
      <dgm:prSet presAssocID="{27FFF38C-936B-46A8-A706-4EDADE2593CC}" presName="sibTrans" presStyleCnt="0"/>
      <dgm:spPr/>
    </dgm:pt>
    <dgm:pt modelId="{872C870F-C579-4292-A22D-59F50CA51946}" type="pres">
      <dgm:prSet presAssocID="{6643AEAC-F0E5-435E-90C1-69AD88F11CE5}" presName="compNode" presStyleCnt="0"/>
      <dgm:spPr/>
    </dgm:pt>
    <dgm:pt modelId="{4434CF67-B078-4429-9CC6-093608D5BD6F}" type="pres">
      <dgm:prSet presAssocID="{6643AEAC-F0E5-435E-90C1-69AD88F11CE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ken"/>
        </a:ext>
      </dgm:extLst>
    </dgm:pt>
    <dgm:pt modelId="{FE2DE4EA-6CCF-4084-8795-270D98E37DFA}" type="pres">
      <dgm:prSet presAssocID="{6643AEAC-F0E5-435E-90C1-69AD88F11CE5}" presName="iconSpace" presStyleCnt="0"/>
      <dgm:spPr/>
    </dgm:pt>
    <dgm:pt modelId="{A5053E27-ED12-4E29-A770-3824DE60FD0F}" type="pres">
      <dgm:prSet presAssocID="{6643AEAC-F0E5-435E-90C1-69AD88F11CE5}" presName="parTx" presStyleLbl="revTx" presStyleIdx="6" presStyleCnt="8">
        <dgm:presLayoutVars>
          <dgm:chMax val="0"/>
          <dgm:chPref val="0"/>
        </dgm:presLayoutVars>
      </dgm:prSet>
      <dgm:spPr/>
    </dgm:pt>
    <dgm:pt modelId="{B3362963-8F43-4B12-B601-8B3346D2A969}" type="pres">
      <dgm:prSet presAssocID="{6643AEAC-F0E5-435E-90C1-69AD88F11CE5}" presName="txSpace" presStyleCnt="0"/>
      <dgm:spPr/>
    </dgm:pt>
    <dgm:pt modelId="{96A6BAAB-720D-42F6-B8CB-E35FFD9FA79C}" type="pres">
      <dgm:prSet presAssocID="{6643AEAC-F0E5-435E-90C1-69AD88F11CE5}" presName="desTx" presStyleLbl="revTx" presStyleIdx="7" presStyleCnt="8">
        <dgm:presLayoutVars/>
      </dgm:prSet>
      <dgm:spPr/>
    </dgm:pt>
  </dgm:ptLst>
  <dgm:cxnLst>
    <dgm:cxn modelId="{00CFDE03-E171-4512-A9CA-F05FE2EB5D6B}" type="presOf" srcId="{240118E7-62AE-41B6-80B5-4922EA648532}" destId="{96A6BAAB-720D-42F6-B8CB-E35FFD9FA79C}" srcOrd="0" destOrd="0" presId="urn:microsoft.com/office/officeart/2018/2/layout/IconLabelDescriptionList"/>
    <dgm:cxn modelId="{7F4E6E15-14DF-4EFF-A008-CCADD80DE387}" type="presOf" srcId="{534A4C22-EDDB-4F10-8C21-1210AE83D064}" destId="{F170A862-7689-4E43-A4F7-623EA41C5953}" srcOrd="0" destOrd="0" presId="urn:microsoft.com/office/officeart/2018/2/layout/IconLabelDescriptionList"/>
    <dgm:cxn modelId="{B2D73E18-8C0C-4E75-A552-57DB635DDDAE}" srcId="{534A4C22-EDDB-4F10-8C21-1210AE83D064}" destId="{17AF8458-BE9F-4DCC-B0E3-F05C33D42317}" srcOrd="0" destOrd="0" parTransId="{DA81BA8B-18A2-4084-8F78-3063D158F7C0}" sibTransId="{B8DCA7F5-C35B-4342-82AB-820D31492E0F}"/>
    <dgm:cxn modelId="{8423EC30-EF0F-46B5-8977-25B335DF69B4}" srcId="{86FFDD2B-B083-4BD9-A9CF-BE1975A828F2}" destId="{534A4C22-EDDB-4F10-8C21-1210AE83D064}" srcOrd="0" destOrd="0" parTransId="{B6133C55-62AC-4C4D-82BB-E87C0A4F0FE0}" sibTransId="{4F5338B7-A726-4BB9-838C-0C90AB612884}"/>
    <dgm:cxn modelId="{4BD5EE30-67D2-434D-B930-9AEDDD57EBA3}" type="presOf" srcId="{F61EFF6C-6D6A-4464-A9CA-B16AFB0D9CB6}" destId="{96A6BAAB-720D-42F6-B8CB-E35FFD9FA79C}" srcOrd="0" destOrd="2" presId="urn:microsoft.com/office/officeart/2018/2/layout/IconLabelDescriptionList"/>
    <dgm:cxn modelId="{4DC20C38-6BBB-4080-89A1-DF2F336A0764}" srcId="{6643AEAC-F0E5-435E-90C1-69AD88F11CE5}" destId="{F61EFF6C-6D6A-4464-A9CA-B16AFB0D9CB6}" srcOrd="2" destOrd="0" parTransId="{D9837061-E13C-44A0-9CFB-54EBDFAE06B0}" sibTransId="{09ECD0B3-A4E1-4585-8FF3-B43351F5AB47}"/>
    <dgm:cxn modelId="{EB107339-66CB-495A-A675-A113CD6ADF28}" srcId="{AFD2B509-8FBF-4E15-B8CD-069A58509052}" destId="{2632511B-067A-4134-BE47-81B1194890E0}" srcOrd="1" destOrd="0" parTransId="{B970F4FF-DCB3-487F-AA51-DC47C3ED373A}" sibTransId="{FEFBBB91-0929-41BE-AD71-5E6D1B037250}"/>
    <dgm:cxn modelId="{FCA4263A-DAE9-40BE-9BBB-59574DBE3D9F}" type="presOf" srcId="{2632511B-067A-4134-BE47-81B1194890E0}" destId="{ECC25592-8C33-4A67-B214-F36B61430B08}" srcOrd="0" destOrd="1" presId="urn:microsoft.com/office/officeart/2018/2/layout/IconLabelDescriptionList"/>
    <dgm:cxn modelId="{B0C9753D-45B4-4DF6-85D4-B0BF438817D8}" type="presOf" srcId="{13FB27F5-37F0-4D7E-941A-12F865883875}" destId="{BA2DBDAE-A6B3-4207-8F97-66BC2C2A8DE1}" srcOrd="0" destOrd="1" presId="urn:microsoft.com/office/officeart/2018/2/layout/IconLabelDescriptionList"/>
    <dgm:cxn modelId="{74C80963-3348-4668-BC2D-89EFE6D60F0F}" type="presOf" srcId="{6643AEAC-F0E5-435E-90C1-69AD88F11CE5}" destId="{A5053E27-ED12-4E29-A770-3824DE60FD0F}" srcOrd="0" destOrd="0" presId="urn:microsoft.com/office/officeart/2018/2/layout/IconLabelDescriptionList"/>
    <dgm:cxn modelId="{38644948-BEDB-40EB-99EA-1151F451E636}" type="presOf" srcId="{17AF8458-BE9F-4DCC-B0E3-F05C33D42317}" destId="{BA2DBDAE-A6B3-4207-8F97-66BC2C2A8DE1}" srcOrd="0" destOrd="0" presId="urn:microsoft.com/office/officeart/2018/2/layout/IconLabelDescriptionList"/>
    <dgm:cxn modelId="{3AE08A6A-5B96-4846-BFF5-A98D5C925463}" srcId="{6643AEAC-F0E5-435E-90C1-69AD88F11CE5}" destId="{240118E7-62AE-41B6-80B5-4922EA648532}" srcOrd="0" destOrd="0" parTransId="{7EDD7D73-513A-4FB4-8B9E-C324EADEE3FB}" sibTransId="{86BBEF00-DBC8-4517-A7FF-BD73C1D5AA23}"/>
    <dgm:cxn modelId="{17F90F5A-7F13-47C9-95D3-884424017D90}" srcId="{AFD2B509-8FBF-4E15-B8CD-069A58509052}" destId="{30210C88-C23E-4E26-B7F0-9CC1671C91B9}" srcOrd="0" destOrd="0" parTransId="{3E76DDF2-570E-4A79-9EC2-DE679C29E2D5}" sibTransId="{9147A03D-1A83-4FCD-9C90-41B8E3FAB994}"/>
    <dgm:cxn modelId="{4448AF80-49CF-46DE-A2FB-1295159F362F}" type="presOf" srcId="{38D73969-665F-4D6A-92DD-85789BCB27FC}" destId="{47A4267E-F85B-41DF-8D6A-DE3EB1C963B3}" srcOrd="0" destOrd="0" presId="urn:microsoft.com/office/officeart/2018/2/layout/IconLabelDescriptionList"/>
    <dgm:cxn modelId="{F2F3CA80-D4E3-43A8-B35C-2F0C819ADD01}" srcId="{6643AEAC-F0E5-435E-90C1-69AD88F11CE5}" destId="{5DD7E833-6D9F-4D57-B8E2-2805B13B7289}" srcOrd="1" destOrd="0" parTransId="{ED845B19-3997-4B7C-98D0-71C973420391}" sibTransId="{07288029-278A-4368-845B-40D98BF5ED35}"/>
    <dgm:cxn modelId="{DAADB581-6B43-47EF-9860-5C3453CC6B1B}" srcId="{86FFDD2B-B083-4BD9-A9CF-BE1975A828F2}" destId="{AFD2B509-8FBF-4E15-B8CD-069A58509052}" srcOrd="2" destOrd="0" parTransId="{8FE2FCB3-4482-4B7E-AC96-D00A652A8A84}" sibTransId="{27FFF38C-936B-46A8-A706-4EDADE2593CC}"/>
    <dgm:cxn modelId="{0445D78D-1C85-42C2-9ACA-DDB533372689}" type="presOf" srcId="{77AAC88B-0B89-4735-B05F-78861CE9F215}" destId="{ECC25592-8C33-4A67-B214-F36B61430B08}" srcOrd="0" destOrd="2" presId="urn:microsoft.com/office/officeart/2018/2/layout/IconLabelDescriptionList"/>
    <dgm:cxn modelId="{29E60794-A4B9-4C1A-80EE-638879E358EF}" srcId="{86FFDD2B-B083-4BD9-A9CF-BE1975A828F2}" destId="{38D73969-665F-4D6A-92DD-85789BCB27FC}" srcOrd="1" destOrd="0" parTransId="{421E1EE9-51E5-4924-B43D-B0220E0924C3}" sibTransId="{9D49AA52-5080-4B90-8F38-69D00EEEA253}"/>
    <dgm:cxn modelId="{A706C39A-9BD4-4CC2-A94B-1FD9E9754031}" type="presOf" srcId="{AFD2B509-8FBF-4E15-B8CD-069A58509052}" destId="{4E49F39F-D01E-4F91-99DD-54E3AAA62D56}" srcOrd="0" destOrd="0" presId="urn:microsoft.com/office/officeart/2018/2/layout/IconLabelDescriptionList"/>
    <dgm:cxn modelId="{CC9B1BB2-86E3-4B65-8911-790C96D6668F}" srcId="{86FFDD2B-B083-4BD9-A9CF-BE1975A828F2}" destId="{6643AEAC-F0E5-435E-90C1-69AD88F11CE5}" srcOrd="3" destOrd="0" parTransId="{8B4B98D4-638D-4802-BB61-4542D0E74E3E}" sibTransId="{15F75D66-78A9-4F13-A25A-40E6DE606ABB}"/>
    <dgm:cxn modelId="{6AC2BDBA-E14D-4C2B-89E2-7814304E9061}" type="presOf" srcId="{30210C88-C23E-4E26-B7F0-9CC1671C91B9}" destId="{ECC25592-8C33-4A67-B214-F36B61430B08}" srcOrd="0" destOrd="0" presId="urn:microsoft.com/office/officeart/2018/2/layout/IconLabelDescriptionList"/>
    <dgm:cxn modelId="{AC0F91C6-2B38-486B-9481-1EEC536E7557}" type="presOf" srcId="{5DD7E833-6D9F-4D57-B8E2-2805B13B7289}" destId="{96A6BAAB-720D-42F6-B8CB-E35FFD9FA79C}" srcOrd="0" destOrd="1" presId="urn:microsoft.com/office/officeart/2018/2/layout/IconLabelDescriptionList"/>
    <dgm:cxn modelId="{858F3EC7-45BF-4C99-93DD-382CF6DFD575}" srcId="{534A4C22-EDDB-4F10-8C21-1210AE83D064}" destId="{13FB27F5-37F0-4D7E-941A-12F865883875}" srcOrd="1" destOrd="0" parTransId="{22F3FC4D-719A-4A9F-9F08-216E34FC9628}" sibTransId="{A35407B5-4209-4A03-A21E-3229BDA3AB46}"/>
    <dgm:cxn modelId="{23F8DDC9-1274-4C91-8ED5-3B3B08C144FE}" type="presOf" srcId="{86FFDD2B-B083-4BD9-A9CF-BE1975A828F2}" destId="{829B0C85-5B3D-4963-8904-749955A9CDB5}" srcOrd="0" destOrd="0" presId="urn:microsoft.com/office/officeart/2018/2/layout/IconLabelDescriptionList"/>
    <dgm:cxn modelId="{6AD1DEDB-7BD0-464D-8DDE-50D06C6C7A13}" srcId="{AFD2B509-8FBF-4E15-B8CD-069A58509052}" destId="{77AAC88B-0B89-4735-B05F-78861CE9F215}" srcOrd="2" destOrd="0" parTransId="{96195A21-FEAA-4483-9584-093E8209E02D}" sibTransId="{ED51067C-E681-4CEB-B71D-2B05160D9FC6}"/>
    <dgm:cxn modelId="{86FC17E7-D758-4212-A13F-61F46FD39373}" type="presOf" srcId="{E479611C-FC25-40A2-93F4-CF076744DB90}" destId="{D4A88CFE-0315-4431-9031-E1D17C9D4B52}" srcOrd="0" destOrd="0" presId="urn:microsoft.com/office/officeart/2018/2/layout/IconLabelDescriptionList"/>
    <dgm:cxn modelId="{DE5D3EFD-C828-4670-93B5-E110E03BFDA1}" srcId="{38D73969-665F-4D6A-92DD-85789BCB27FC}" destId="{E479611C-FC25-40A2-93F4-CF076744DB90}" srcOrd="0" destOrd="0" parTransId="{A8FCB83B-8F4E-40B7-8F9F-E8A2D627D53D}" sibTransId="{79A02E07-AB9D-4966-9EAF-0092577D1791}"/>
    <dgm:cxn modelId="{67EC7C2D-C525-4DB0-B1C0-D52DF54F6059}" type="presParOf" srcId="{829B0C85-5B3D-4963-8904-749955A9CDB5}" destId="{E0398709-420D-461F-9D42-88AE7CA427D0}" srcOrd="0" destOrd="0" presId="urn:microsoft.com/office/officeart/2018/2/layout/IconLabelDescriptionList"/>
    <dgm:cxn modelId="{053DE7AC-9945-41D9-A7D1-31370F9F6221}" type="presParOf" srcId="{E0398709-420D-461F-9D42-88AE7CA427D0}" destId="{5A55FE61-15F8-4608-B424-A8D784DF3506}" srcOrd="0" destOrd="0" presId="urn:microsoft.com/office/officeart/2018/2/layout/IconLabelDescriptionList"/>
    <dgm:cxn modelId="{4CCC0E22-B673-479E-9C3B-5D0DA2A81ECB}" type="presParOf" srcId="{E0398709-420D-461F-9D42-88AE7CA427D0}" destId="{693D1DD9-749B-4C15-91EA-03000D9B35AA}" srcOrd="1" destOrd="0" presId="urn:microsoft.com/office/officeart/2018/2/layout/IconLabelDescriptionList"/>
    <dgm:cxn modelId="{FCAEA684-F803-4269-90FD-14CD0EEE928B}" type="presParOf" srcId="{E0398709-420D-461F-9D42-88AE7CA427D0}" destId="{F170A862-7689-4E43-A4F7-623EA41C5953}" srcOrd="2" destOrd="0" presId="urn:microsoft.com/office/officeart/2018/2/layout/IconLabelDescriptionList"/>
    <dgm:cxn modelId="{27EB06F6-FCE5-4570-B6D8-E97948D9D553}" type="presParOf" srcId="{E0398709-420D-461F-9D42-88AE7CA427D0}" destId="{E16F1471-91C0-419C-A3E4-D5E1BD2C4318}" srcOrd="3" destOrd="0" presId="urn:microsoft.com/office/officeart/2018/2/layout/IconLabelDescriptionList"/>
    <dgm:cxn modelId="{0F752E14-46FC-407F-90A7-0A57781CD1AF}" type="presParOf" srcId="{E0398709-420D-461F-9D42-88AE7CA427D0}" destId="{BA2DBDAE-A6B3-4207-8F97-66BC2C2A8DE1}" srcOrd="4" destOrd="0" presId="urn:microsoft.com/office/officeart/2018/2/layout/IconLabelDescriptionList"/>
    <dgm:cxn modelId="{5980213C-F527-4EBB-9ACB-05237C908399}" type="presParOf" srcId="{829B0C85-5B3D-4963-8904-749955A9CDB5}" destId="{26C90192-F2A2-4E5F-9E15-0426D5844FF9}" srcOrd="1" destOrd="0" presId="urn:microsoft.com/office/officeart/2018/2/layout/IconLabelDescriptionList"/>
    <dgm:cxn modelId="{C88FD45D-FE3B-49C4-AB95-E44371EBD77A}" type="presParOf" srcId="{829B0C85-5B3D-4963-8904-749955A9CDB5}" destId="{390C8019-7DCC-4D68-8006-3E6B02A3FA48}" srcOrd="2" destOrd="0" presId="urn:microsoft.com/office/officeart/2018/2/layout/IconLabelDescriptionList"/>
    <dgm:cxn modelId="{7428AFED-4576-42CC-86E7-94C793C27266}" type="presParOf" srcId="{390C8019-7DCC-4D68-8006-3E6B02A3FA48}" destId="{FE4B3C45-9361-4377-BE52-8685449B8F22}" srcOrd="0" destOrd="0" presId="urn:microsoft.com/office/officeart/2018/2/layout/IconLabelDescriptionList"/>
    <dgm:cxn modelId="{2A3C7E8C-1598-4A56-A515-016132BD2125}" type="presParOf" srcId="{390C8019-7DCC-4D68-8006-3E6B02A3FA48}" destId="{C1780BC8-08DF-475F-9CC1-08446810F90C}" srcOrd="1" destOrd="0" presId="urn:microsoft.com/office/officeart/2018/2/layout/IconLabelDescriptionList"/>
    <dgm:cxn modelId="{4FBCDF88-C0D6-421D-8381-F0A6BA0685E5}" type="presParOf" srcId="{390C8019-7DCC-4D68-8006-3E6B02A3FA48}" destId="{47A4267E-F85B-41DF-8D6A-DE3EB1C963B3}" srcOrd="2" destOrd="0" presId="urn:microsoft.com/office/officeart/2018/2/layout/IconLabelDescriptionList"/>
    <dgm:cxn modelId="{EBA99F0C-EF40-4BF0-A545-6C4F24878802}" type="presParOf" srcId="{390C8019-7DCC-4D68-8006-3E6B02A3FA48}" destId="{F9AD6A1E-774E-41D1-98A5-B0BF4ADCD116}" srcOrd="3" destOrd="0" presId="urn:microsoft.com/office/officeart/2018/2/layout/IconLabelDescriptionList"/>
    <dgm:cxn modelId="{FA512D8D-B0D6-4AAA-ABDF-CA6F6A75B922}" type="presParOf" srcId="{390C8019-7DCC-4D68-8006-3E6B02A3FA48}" destId="{D4A88CFE-0315-4431-9031-E1D17C9D4B52}" srcOrd="4" destOrd="0" presId="urn:microsoft.com/office/officeart/2018/2/layout/IconLabelDescriptionList"/>
    <dgm:cxn modelId="{895BB3FF-0042-43B5-9C5D-50FF171FA147}" type="presParOf" srcId="{829B0C85-5B3D-4963-8904-749955A9CDB5}" destId="{EC8EE6E6-9A6F-4241-8C0A-1A8E0B25F823}" srcOrd="3" destOrd="0" presId="urn:microsoft.com/office/officeart/2018/2/layout/IconLabelDescriptionList"/>
    <dgm:cxn modelId="{57B6EC1A-29FB-471B-9109-D8F29F6523D7}" type="presParOf" srcId="{829B0C85-5B3D-4963-8904-749955A9CDB5}" destId="{C549276C-0BF2-4DAA-AEFD-875F326909FE}" srcOrd="4" destOrd="0" presId="urn:microsoft.com/office/officeart/2018/2/layout/IconLabelDescriptionList"/>
    <dgm:cxn modelId="{EE66B607-3123-420A-9ED9-0F46BE2863BB}" type="presParOf" srcId="{C549276C-0BF2-4DAA-AEFD-875F326909FE}" destId="{4C8B315E-E595-4451-BEF7-E3BF6EA78877}" srcOrd="0" destOrd="0" presId="urn:microsoft.com/office/officeart/2018/2/layout/IconLabelDescriptionList"/>
    <dgm:cxn modelId="{B11095C0-62E5-4E45-8DBB-793C8339BE8E}" type="presParOf" srcId="{C549276C-0BF2-4DAA-AEFD-875F326909FE}" destId="{29DD19B0-D45A-4378-9E7B-9969E2A20FCB}" srcOrd="1" destOrd="0" presId="urn:microsoft.com/office/officeart/2018/2/layout/IconLabelDescriptionList"/>
    <dgm:cxn modelId="{486DC705-3A50-4605-95FF-47E465F8896E}" type="presParOf" srcId="{C549276C-0BF2-4DAA-AEFD-875F326909FE}" destId="{4E49F39F-D01E-4F91-99DD-54E3AAA62D56}" srcOrd="2" destOrd="0" presId="urn:microsoft.com/office/officeart/2018/2/layout/IconLabelDescriptionList"/>
    <dgm:cxn modelId="{BBE19D5A-6BAE-4332-ACDE-A57626172925}" type="presParOf" srcId="{C549276C-0BF2-4DAA-AEFD-875F326909FE}" destId="{EE0FE5CF-60E1-4579-9B5E-DF384C3DFBB2}" srcOrd="3" destOrd="0" presId="urn:microsoft.com/office/officeart/2018/2/layout/IconLabelDescriptionList"/>
    <dgm:cxn modelId="{65CD577B-A159-446A-BB64-8DCBBE544DA8}" type="presParOf" srcId="{C549276C-0BF2-4DAA-AEFD-875F326909FE}" destId="{ECC25592-8C33-4A67-B214-F36B61430B08}" srcOrd="4" destOrd="0" presId="urn:microsoft.com/office/officeart/2018/2/layout/IconLabelDescriptionList"/>
    <dgm:cxn modelId="{E4A051FD-7395-4EDF-8D18-BA2567209717}" type="presParOf" srcId="{829B0C85-5B3D-4963-8904-749955A9CDB5}" destId="{1F320A5A-3CE9-41B2-8248-AFB317FFF6BF}" srcOrd="5" destOrd="0" presId="urn:microsoft.com/office/officeart/2018/2/layout/IconLabelDescriptionList"/>
    <dgm:cxn modelId="{0E597A46-656D-46D9-B944-F4EE145F0A6E}" type="presParOf" srcId="{829B0C85-5B3D-4963-8904-749955A9CDB5}" destId="{872C870F-C579-4292-A22D-59F50CA51946}" srcOrd="6" destOrd="0" presId="urn:microsoft.com/office/officeart/2018/2/layout/IconLabelDescriptionList"/>
    <dgm:cxn modelId="{EC530D79-0290-4ACF-ADFD-30C2241EB418}" type="presParOf" srcId="{872C870F-C579-4292-A22D-59F50CA51946}" destId="{4434CF67-B078-4429-9CC6-093608D5BD6F}" srcOrd="0" destOrd="0" presId="urn:microsoft.com/office/officeart/2018/2/layout/IconLabelDescriptionList"/>
    <dgm:cxn modelId="{57B15C23-D069-49D4-AAE8-5C22DDB61B03}" type="presParOf" srcId="{872C870F-C579-4292-A22D-59F50CA51946}" destId="{FE2DE4EA-6CCF-4084-8795-270D98E37DFA}" srcOrd="1" destOrd="0" presId="urn:microsoft.com/office/officeart/2018/2/layout/IconLabelDescriptionList"/>
    <dgm:cxn modelId="{3BDD13FC-0EC9-4DF0-A0CD-1963F68329AD}" type="presParOf" srcId="{872C870F-C579-4292-A22D-59F50CA51946}" destId="{A5053E27-ED12-4E29-A770-3824DE60FD0F}" srcOrd="2" destOrd="0" presId="urn:microsoft.com/office/officeart/2018/2/layout/IconLabelDescriptionList"/>
    <dgm:cxn modelId="{EE8EEFC2-E4E2-453D-B666-5F74F1CBE5EF}" type="presParOf" srcId="{872C870F-C579-4292-A22D-59F50CA51946}" destId="{B3362963-8F43-4B12-B601-8B3346D2A969}" srcOrd="3" destOrd="0" presId="urn:microsoft.com/office/officeart/2018/2/layout/IconLabelDescriptionList"/>
    <dgm:cxn modelId="{1056A704-42B4-40A6-B8BF-B92B020BC2E5}" type="presParOf" srcId="{872C870F-C579-4292-A22D-59F50CA51946}" destId="{96A6BAAB-720D-42F6-B8CB-E35FFD9FA79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18EF8-9B16-41C3-A0F7-D632917C027A}">
      <dsp:nvSpPr>
        <dsp:cNvPr id="0" name=""/>
        <dsp:cNvSpPr/>
      </dsp:nvSpPr>
      <dsp:spPr>
        <a:xfrm>
          <a:off x="128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SF Buchungsplan und Budgetierung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Haushaltsplanung, Controlling, Darlehen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Fängt da an, wo die </a:t>
          </a:r>
          <a:r>
            <a:rPr lang="de-DE" sz="1400" kern="1200" dirty="0" err="1"/>
            <a:t>Fibu</a:t>
          </a:r>
          <a:r>
            <a:rPr lang="de-DE" sz="1400" kern="1200" dirty="0"/>
            <a:t> aufhört</a:t>
          </a:r>
        </a:p>
      </dsp:txBody>
      <dsp:txXfrm>
        <a:off x="128" y="1740535"/>
        <a:ext cx="1709811" cy="1740535"/>
      </dsp:txXfrm>
    </dsp:sp>
    <dsp:sp modelId="{07C73D24-5CB4-425D-882A-0A61BC088C4F}">
      <dsp:nvSpPr>
        <dsp:cNvPr id="0" name=""/>
        <dsp:cNvSpPr/>
      </dsp:nvSpPr>
      <dsp:spPr>
        <a:xfrm>
          <a:off x="390942" y="521486"/>
          <a:ext cx="928183" cy="92818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5000" r="-1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85D064-F957-46C1-B9AC-A53E5FE0454A}">
      <dsp:nvSpPr>
        <dsp:cNvPr id="0" name=""/>
        <dsp:cNvSpPr/>
      </dsp:nvSpPr>
      <dsp:spPr>
        <a:xfrm>
          <a:off x="1761234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SF Fundus</a:t>
          </a:r>
          <a:br>
            <a:rPr lang="de-DE" sz="1600" kern="1200" dirty="0"/>
          </a:br>
          <a:endParaRPr lang="de-DE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Gebäude-management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Bewertung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langfristige Planung</a:t>
          </a:r>
        </a:p>
      </dsp:txBody>
      <dsp:txXfrm>
        <a:off x="1761234" y="1740535"/>
        <a:ext cx="1709811" cy="1740535"/>
      </dsp:txXfrm>
    </dsp:sp>
    <dsp:sp modelId="{3FC365FE-213B-4D20-911E-A23D6A0A9F35}">
      <dsp:nvSpPr>
        <dsp:cNvPr id="0" name=""/>
        <dsp:cNvSpPr/>
      </dsp:nvSpPr>
      <dsp:spPr>
        <a:xfrm>
          <a:off x="2152049" y="521486"/>
          <a:ext cx="928183" cy="92818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3079CF-E882-4E7F-88E7-17927B108996}">
      <dsp:nvSpPr>
        <dsp:cNvPr id="0" name=""/>
        <dsp:cNvSpPr/>
      </dsp:nvSpPr>
      <dsp:spPr>
        <a:xfrm>
          <a:off x="3522340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SF Kirchensteuer-kappung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Berechnung von Kappungs- und Billigkeitsfällen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Bescheide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Auswertungen</a:t>
          </a:r>
        </a:p>
      </dsp:txBody>
      <dsp:txXfrm>
        <a:off x="3522340" y="1740535"/>
        <a:ext cx="1709811" cy="1740535"/>
      </dsp:txXfrm>
    </dsp:sp>
    <dsp:sp modelId="{FE1728E2-D6FF-4A3F-9B30-E5AC3FC78E74}">
      <dsp:nvSpPr>
        <dsp:cNvPr id="0" name=""/>
        <dsp:cNvSpPr/>
      </dsp:nvSpPr>
      <dsp:spPr>
        <a:xfrm>
          <a:off x="3913155" y="521486"/>
          <a:ext cx="928183" cy="92818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3F97F4-C284-4D3E-9D71-657F0F23C05F}">
      <dsp:nvSpPr>
        <dsp:cNvPr id="0" name=""/>
        <dsp:cNvSpPr/>
      </dsp:nvSpPr>
      <dsp:spPr>
        <a:xfrm>
          <a:off x="5283447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SF Ordnerplan</a:t>
          </a:r>
          <a:br>
            <a:rPr lang="de-DE" sz="1600" kern="1200" dirty="0"/>
          </a:br>
          <a:endParaRPr lang="de-DE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Prozessorientierte Ablage und Vorgangs-bearbeitung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Master-Data-System</a:t>
          </a:r>
        </a:p>
      </dsp:txBody>
      <dsp:txXfrm>
        <a:off x="5283447" y="1740535"/>
        <a:ext cx="1709811" cy="1740535"/>
      </dsp:txXfrm>
    </dsp:sp>
    <dsp:sp modelId="{0C00ED4A-8BAF-46F6-B7F5-BE912BD39EFA}">
      <dsp:nvSpPr>
        <dsp:cNvPr id="0" name=""/>
        <dsp:cNvSpPr/>
      </dsp:nvSpPr>
      <dsp:spPr>
        <a:xfrm>
          <a:off x="5674261" y="521486"/>
          <a:ext cx="928183" cy="928183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6000" r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D29211-1F8E-4EAA-9C5D-A557793B545B}">
      <dsp:nvSpPr>
        <dsp:cNvPr id="0" name=""/>
        <dsp:cNvSpPr/>
      </dsp:nvSpPr>
      <dsp:spPr>
        <a:xfrm>
          <a:off x="7044553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SF Pfründe-verwaltung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Pacht- und Erbbau-grundstücke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Abgabebescheide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Rechnungslegung</a:t>
          </a:r>
        </a:p>
      </dsp:txBody>
      <dsp:txXfrm>
        <a:off x="7044553" y="1740535"/>
        <a:ext cx="1709811" cy="1740535"/>
      </dsp:txXfrm>
    </dsp:sp>
    <dsp:sp modelId="{5EEDC671-51FB-40C5-AE83-544708DF3AAD}">
      <dsp:nvSpPr>
        <dsp:cNvPr id="0" name=""/>
        <dsp:cNvSpPr/>
      </dsp:nvSpPr>
      <dsp:spPr>
        <a:xfrm>
          <a:off x="7435367" y="521486"/>
          <a:ext cx="928183" cy="928183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13000" r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F5B81B-884B-4AF7-8980-91E0803693BC}">
      <dsp:nvSpPr>
        <dsp:cNvPr id="0" name=""/>
        <dsp:cNvSpPr/>
      </dsp:nvSpPr>
      <dsp:spPr>
        <a:xfrm>
          <a:off x="8805659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SF Server-verwaltung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Von Admins für Admins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Server- und </a:t>
          </a:r>
          <a:r>
            <a:rPr lang="de-DE" sz="1400" kern="1200" dirty="0" err="1"/>
            <a:t>Active</a:t>
          </a:r>
          <a:r>
            <a:rPr lang="de-DE" sz="1400" kern="1200" dirty="0"/>
            <a:t>-Directory-Management</a:t>
          </a:r>
        </a:p>
      </dsp:txBody>
      <dsp:txXfrm>
        <a:off x="8805659" y="1740535"/>
        <a:ext cx="1709811" cy="1740535"/>
      </dsp:txXfrm>
    </dsp:sp>
    <dsp:sp modelId="{CDA470ED-31C2-4F86-BED1-FE2849E30280}">
      <dsp:nvSpPr>
        <dsp:cNvPr id="0" name=""/>
        <dsp:cNvSpPr/>
      </dsp:nvSpPr>
      <dsp:spPr>
        <a:xfrm>
          <a:off x="9196474" y="521486"/>
          <a:ext cx="928183" cy="928183"/>
        </a:xfrm>
        <a:prstGeom prst="ellipse">
          <a:avLst/>
        </a:prstGeom>
        <a:blipFill rotWithShape="1">
          <a:blip xmlns:r="http://schemas.openxmlformats.org/officeDocument/2006/relationships" r:embed="rId6"/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3E2AED-DE6B-4D97-A248-41A99CE2E03D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42266-08C2-4915-BD0F-A697CDF85DDD}">
      <dsp:nvSpPr>
        <dsp:cNvPr id="0" name=""/>
        <dsp:cNvSpPr/>
      </dsp:nvSpPr>
      <dsp:spPr>
        <a:xfrm>
          <a:off x="1778971" y="1192510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957480" y="1236190"/>
        <a:ext cx="20400" cy="4080"/>
      </dsp:txXfrm>
    </dsp:sp>
    <dsp:sp modelId="{59CCA312-1C99-4150-84A8-8AEEF28A541B}">
      <dsp:nvSpPr>
        <dsp:cNvPr id="0" name=""/>
        <dsp:cNvSpPr/>
      </dsp:nvSpPr>
      <dsp:spPr>
        <a:xfrm>
          <a:off x="6777" y="706032"/>
          <a:ext cx="1773994" cy="10643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Evang. Landeskirche in Baden</a:t>
          </a:r>
          <a:endParaRPr lang="en-US" sz="2000" kern="1200" dirty="0"/>
        </a:p>
      </dsp:txBody>
      <dsp:txXfrm>
        <a:off x="6777" y="706032"/>
        <a:ext cx="1773994" cy="1064396"/>
      </dsp:txXfrm>
    </dsp:sp>
    <dsp:sp modelId="{9DBC1752-AFCA-45C1-99D2-B08594308BCF}">
      <dsp:nvSpPr>
        <dsp:cNvPr id="0" name=""/>
        <dsp:cNvSpPr/>
      </dsp:nvSpPr>
      <dsp:spPr>
        <a:xfrm>
          <a:off x="3960984" y="1192510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139493" y="1236190"/>
        <a:ext cx="20400" cy="4080"/>
      </dsp:txXfrm>
    </dsp:sp>
    <dsp:sp modelId="{7EC6F81D-CABA-4171-9E0A-0AD7AC7F984F}">
      <dsp:nvSpPr>
        <dsp:cNvPr id="0" name=""/>
        <dsp:cNvSpPr/>
      </dsp:nvSpPr>
      <dsp:spPr>
        <a:xfrm>
          <a:off x="2188790" y="706032"/>
          <a:ext cx="1773994" cy="10643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Protestantische</a:t>
          </a:r>
          <a:r>
            <a:rPr lang="en-US" sz="2000" kern="1200" dirty="0"/>
            <a:t> </a:t>
          </a:r>
          <a:r>
            <a:rPr lang="en-US" sz="2000" kern="1200" dirty="0" err="1"/>
            <a:t>Kirche</a:t>
          </a:r>
          <a:r>
            <a:rPr lang="en-US" sz="2000" kern="1200" dirty="0"/>
            <a:t> der Pfalz</a:t>
          </a:r>
        </a:p>
      </dsp:txBody>
      <dsp:txXfrm>
        <a:off x="2188790" y="706032"/>
        <a:ext cx="1773994" cy="1064396"/>
      </dsp:txXfrm>
    </dsp:sp>
    <dsp:sp modelId="{EC0E6A64-F700-4E5A-9C2C-E6BAFBD8C870}">
      <dsp:nvSpPr>
        <dsp:cNvPr id="0" name=""/>
        <dsp:cNvSpPr/>
      </dsp:nvSpPr>
      <dsp:spPr>
        <a:xfrm>
          <a:off x="6142997" y="1192510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321505" y="1236190"/>
        <a:ext cx="20400" cy="4080"/>
      </dsp:txXfrm>
    </dsp:sp>
    <dsp:sp modelId="{7453EE49-55F9-474C-95E6-70935E7708DE}">
      <dsp:nvSpPr>
        <dsp:cNvPr id="0" name=""/>
        <dsp:cNvSpPr/>
      </dsp:nvSpPr>
      <dsp:spPr>
        <a:xfrm>
          <a:off x="4370802" y="706032"/>
          <a:ext cx="1773994" cy="10643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Evang. Landeskirche in Württemberg</a:t>
          </a:r>
          <a:endParaRPr lang="en-US" sz="2000" kern="1200" dirty="0"/>
        </a:p>
      </dsp:txBody>
      <dsp:txXfrm>
        <a:off x="4370802" y="706032"/>
        <a:ext cx="1773994" cy="1064396"/>
      </dsp:txXfrm>
    </dsp:sp>
    <dsp:sp modelId="{BDBD98EF-3BE0-432C-A812-F1939DB7D7BF}">
      <dsp:nvSpPr>
        <dsp:cNvPr id="0" name=""/>
        <dsp:cNvSpPr/>
      </dsp:nvSpPr>
      <dsp:spPr>
        <a:xfrm>
          <a:off x="8325009" y="1192510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8503518" y="1236190"/>
        <a:ext cx="20400" cy="4080"/>
      </dsp:txXfrm>
    </dsp:sp>
    <dsp:sp modelId="{E2EC1D5E-F0F6-4589-A87F-BBC47A928CD8}">
      <dsp:nvSpPr>
        <dsp:cNvPr id="0" name=""/>
        <dsp:cNvSpPr/>
      </dsp:nvSpPr>
      <dsp:spPr>
        <a:xfrm>
          <a:off x="6552815" y="706032"/>
          <a:ext cx="1773994" cy="10643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Evang. Kirche in Hessen und Nassau</a:t>
          </a:r>
          <a:endParaRPr lang="en-US" sz="2000" kern="1200" dirty="0"/>
        </a:p>
      </dsp:txBody>
      <dsp:txXfrm>
        <a:off x="6552815" y="706032"/>
        <a:ext cx="1773994" cy="1064396"/>
      </dsp:txXfrm>
    </dsp:sp>
    <dsp:sp modelId="{973006B8-0C21-4421-BF0C-D73AD9C09AA5}">
      <dsp:nvSpPr>
        <dsp:cNvPr id="0" name=""/>
        <dsp:cNvSpPr/>
      </dsp:nvSpPr>
      <dsp:spPr>
        <a:xfrm>
          <a:off x="893774" y="1768628"/>
          <a:ext cx="8728050" cy="377418"/>
        </a:xfrm>
        <a:custGeom>
          <a:avLst/>
          <a:gdLst/>
          <a:ahLst/>
          <a:cxnLst/>
          <a:rect l="0" t="0" r="0" b="0"/>
          <a:pathLst>
            <a:path>
              <a:moveTo>
                <a:pt x="8728050" y="0"/>
              </a:moveTo>
              <a:lnTo>
                <a:pt x="8728050" y="205809"/>
              </a:lnTo>
              <a:lnTo>
                <a:pt x="0" y="205809"/>
              </a:lnTo>
              <a:lnTo>
                <a:pt x="0" y="377418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039360" y="1955297"/>
        <a:ext cx="436879" cy="4080"/>
      </dsp:txXfrm>
    </dsp:sp>
    <dsp:sp modelId="{40B1769C-D7EC-476D-A5B8-73D4CE8363F9}">
      <dsp:nvSpPr>
        <dsp:cNvPr id="0" name=""/>
        <dsp:cNvSpPr/>
      </dsp:nvSpPr>
      <dsp:spPr>
        <a:xfrm>
          <a:off x="8734828" y="706032"/>
          <a:ext cx="1773994" cy="10643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Evang. Kirche im Rheinland</a:t>
          </a:r>
          <a:endParaRPr lang="en-US" sz="2000" kern="1200" dirty="0"/>
        </a:p>
      </dsp:txBody>
      <dsp:txXfrm>
        <a:off x="8734828" y="706032"/>
        <a:ext cx="1773994" cy="1064396"/>
      </dsp:txXfrm>
    </dsp:sp>
    <dsp:sp modelId="{F059DE0B-E02C-42FD-B663-9D7C37F57810}">
      <dsp:nvSpPr>
        <dsp:cNvPr id="0" name=""/>
        <dsp:cNvSpPr/>
      </dsp:nvSpPr>
      <dsp:spPr>
        <a:xfrm>
          <a:off x="1778971" y="2664925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957480" y="2708605"/>
        <a:ext cx="20400" cy="4080"/>
      </dsp:txXfrm>
    </dsp:sp>
    <dsp:sp modelId="{1B612CB8-5D8B-49AC-AB7F-0884EB02CB2F}">
      <dsp:nvSpPr>
        <dsp:cNvPr id="0" name=""/>
        <dsp:cNvSpPr/>
      </dsp:nvSpPr>
      <dsp:spPr>
        <a:xfrm>
          <a:off x="6777" y="2178447"/>
          <a:ext cx="1773994" cy="10643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Evang. Kirche von Westfalen</a:t>
          </a:r>
          <a:endParaRPr lang="en-US" sz="2000" kern="1200" dirty="0"/>
        </a:p>
      </dsp:txBody>
      <dsp:txXfrm>
        <a:off x="6777" y="2178447"/>
        <a:ext cx="1773994" cy="1064396"/>
      </dsp:txXfrm>
    </dsp:sp>
    <dsp:sp modelId="{6DE1C873-D87F-429B-9C8F-88D0D4768057}">
      <dsp:nvSpPr>
        <dsp:cNvPr id="0" name=""/>
        <dsp:cNvSpPr/>
      </dsp:nvSpPr>
      <dsp:spPr>
        <a:xfrm>
          <a:off x="3960984" y="2664925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9493" y="2708605"/>
        <a:ext cx="20400" cy="4080"/>
      </dsp:txXfrm>
    </dsp:sp>
    <dsp:sp modelId="{3F62B0DC-6DD1-4267-BC08-2808A6A9E53D}">
      <dsp:nvSpPr>
        <dsp:cNvPr id="0" name=""/>
        <dsp:cNvSpPr/>
      </dsp:nvSpPr>
      <dsp:spPr>
        <a:xfrm>
          <a:off x="2188790" y="2178447"/>
          <a:ext cx="1773994" cy="10643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Erzdiözese Freiburg</a:t>
          </a:r>
          <a:endParaRPr lang="en-US" sz="2000" kern="1200" dirty="0"/>
        </a:p>
      </dsp:txBody>
      <dsp:txXfrm>
        <a:off x="2188790" y="2178447"/>
        <a:ext cx="1773994" cy="1064396"/>
      </dsp:txXfrm>
    </dsp:sp>
    <dsp:sp modelId="{727199EB-6BA5-44C2-87A2-FDCB3FFCDD71}">
      <dsp:nvSpPr>
        <dsp:cNvPr id="0" name=""/>
        <dsp:cNvSpPr/>
      </dsp:nvSpPr>
      <dsp:spPr>
        <a:xfrm>
          <a:off x="6142997" y="2664925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6321505" y="2708605"/>
        <a:ext cx="20400" cy="4080"/>
      </dsp:txXfrm>
    </dsp:sp>
    <dsp:sp modelId="{7B72CBCB-3AEF-48DF-A205-270F0D99D9A6}">
      <dsp:nvSpPr>
        <dsp:cNvPr id="0" name=""/>
        <dsp:cNvSpPr/>
      </dsp:nvSpPr>
      <dsp:spPr>
        <a:xfrm>
          <a:off x="4370802" y="2178447"/>
          <a:ext cx="1773994" cy="10643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Bistum</a:t>
          </a:r>
          <a:r>
            <a:rPr lang="en-US" sz="2000" kern="1200" dirty="0"/>
            <a:t> Speyer</a:t>
          </a:r>
        </a:p>
      </dsp:txBody>
      <dsp:txXfrm>
        <a:off x="4370802" y="2178447"/>
        <a:ext cx="1773994" cy="1064396"/>
      </dsp:txXfrm>
    </dsp:sp>
    <dsp:sp modelId="{B5FABA8F-9FDF-48B9-9597-E04C4BB900F2}">
      <dsp:nvSpPr>
        <dsp:cNvPr id="0" name=""/>
        <dsp:cNvSpPr/>
      </dsp:nvSpPr>
      <dsp:spPr>
        <a:xfrm>
          <a:off x="6552815" y="2178447"/>
          <a:ext cx="1773994" cy="10643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Bistum Essen</a:t>
          </a:r>
          <a:endParaRPr lang="en-US" sz="2000" kern="1200" dirty="0"/>
        </a:p>
      </dsp:txBody>
      <dsp:txXfrm>
        <a:off x="6552815" y="2178447"/>
        <a:ext cx="1773994" cy="1064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5FE61-15F8-4608-B424-A8D784DF3506}">
      <dsp:nvSpPr>
        <dsp:cNvPr id="0" name=""/>
        <dsp:cNvSpPr/>
      </dsp:nvSpPr>
      <dsp:spPr>
        <a:xfrm>
          <a:off x="8092" y="354018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0A862-7689-4E43-A4F7-623EA41C5953}">
      <dsp:nvSpPr>
        <dsp:cNvPr id="0" name=""/>
        <dsp:cNvSpPr/>
      </dsp:nvSpPr>
      <dsp:spPr>
        <a:xfrm>
          <a:off x="8092" y="1322789"/>
          <a:ext cx="2320312" cy="8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2000" kern="1200" dirty="0"/>
            <a:t>Erfassung von Steuerzahlern und Anträgen</a:t>
          </a:r>
          <a:endParaRPr lang="en-US" sz="2000" kern="1200" dirty="0"/>
        </a:p>
      </dsp:txBody>
      <dsp:txXfrm>
        <a:off x="8092" y="1322789"/>
        <a:ext cx="2320312" cy="848364"/>
      </dsp:txXfrm>
    </dsp:sp>
    <dsp:sp modelId="{BA2DBDAE-A6B3-4207-8F97-66BC2C2A8DE1}">
      <dsp:nvSpPr>
        <dsp:cNvPr id="0" name=""/>
        <dsp:cNvSpPr/>
      </dsp:nvSpPr>
      <dsp:spPr>
        <a:xfrm>
          <a:off x="8092" y="2244020"/>
          <a:ext cx="2320312" cy="175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Zusatzdaten nach Bedarf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Individuelle Textergänzungen für Bescheide</a:t>
          </a:r>
          <a:endParaRPr lang="en-US" sz="1600" kern="1200" dirty="0"/>
        </a:p>
      </dsp:txBody>
      <dsp:txXfrm>
        <a:off x="8092" y="2244020"/>
        <a:ext cx="2320312" cy="1753299"/>
      </dsp:txXfrm>
    </dsp:sp>
    <dsp:sp modelId="{FE4B3C45-9361-4377-BE52-8685449B8F22}">
      <dsp:nvSpPr>
        <dsp:cNvPr id="0" name=""/>
        <dsp:cNvSpPr/>
      </dsp:nvSpPr>
      <dsp:spPr>
        <a:xfrm>
          <a:off x="2734460" y="354018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4267E-F85B-41DF-8D6A-DE3EB1C963B3}">
      <dsp:nvSpPr>
        <dsp:cNvPr id="0" name=""/>
        <dsp:cNvSpPr/>
      </dsp:nvSpPr>
      <dsp:spPr>
        <a:xfrm>
          <a:off x="2734460" y="1322789"/>
          <a:ext cx="2320312" cy="8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2000" kern="1200" dirty="0"/>
            <a:t>Korrekte Berechnung des Erlasssatzes</a:t>
          </a:r>
          <a:endParaRPr lang="en-US" sz="2000" kern="1200" dirty="0"/>
        </a:p>
      </dsp:txBody>
      <dsp:txXfrm>
        <a:off x="2734460" y="1322789"/>
        <a:ext cx="2320312" cy="848364"/>
      </dsp:txXfrm>
    </dsp:sp>
    <dsp:sp modelId="{D4A88CFE-0315-4431-9031-E1D17C9D4B52}">
      <dsp:nvSpPr>
        <dsp:cNvPr id="0" name=""/>
        <dsp:cNvSpPr/>
      </dsp:nvSpPr>
      <dsp:spPr>
        <a:xfrm>
          <a:off x="2734460" y="2244020"/>
          <a:ext cx="2320312" cy="175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Auch bei komplexen Fällen mit unterjährigen Änderungen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Auch bei Änderungsanträgen</a:t>
          </a:r>
          <a:endParaRPr lang="en-US" sz="1600" kern="1200" dirty="0"/>
        </a:p>
      </dsp:txBody>
      <dsp:txXfrm>
        <a:off x="2734460" y="2244020"/>
        <a:ext cx="2320312" cy="1753299"/>
      </dsp:txXfrm>
    </dsp:sp>
    <dsp:sp modelId="{4C8B315E-E595-4451-BEF7-E3BF6EA78877}">
      <dsp:nvSpPr>
        <dsp:cNvPr id="0" name=""/>
        <dsp:cNvSpPr/>
      </dsp:nvSpPr>
      <dsp:spPr>
        <a:xfrm>
          <a:off x="5460827" y="354018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9F39F-D01E-4F91-99DD-54E3AAA62D56}">
      <dsp:nvSpPr>
        <dsp:cNvPr id="0" name=""/>
        <dsp:cNvSpPr/>
      </dsp:nvSpPr>
      <dsp:spPr>
        <a:xfrm>
          <a:off x="5460827" y="1322789"/>
          <a:ext cx="2320312" cy="8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2000" kern="1200" dirty="0"/>
            <a:t>Erstellung der Bescheide</a:t>
          </a:r>
          <a:endParaRPr lang="en-US" sz="2000" kern="1200" dirty="0"/>
        </a:p>
      </dsp:txBody>
      <dsp:txXfrm>
        <a:off x="5460827" y="1322789"/>
        <a:ext cx="2320312" cy="848364"/>
      </dsp:txXfrm>
    </dsp:sp>
    <dsp:sp modelId="{ECC25592-8C33-4A67-B214-F36B61430B08}">
      <dsp:nvSpPr>
        <dsp:cNvPr id="0" name=""/>
        <dsp:cNvSpPr/>
      </dsp:nvSpPr>
      <dsp:spPr>
        <a:xfrm>
          <a:off x="5460827" y="2244020"/>
          <a:ext cx="2320312" cy="175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Ziel: Der Steuerzahler bekommt einen individuellen Brief, keinen „Standard-Serienbrief“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Dennoch vollautomatisch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Auch bei Änderungsanträgen</a:t>
          </a:r>
          <a:endParaRPr lang="en-US" sz="1600" kern="1200" dirty="0"/>
        </a:p>
      </dsp:txBody>
      <dsp:txXfrm>
        <a:off x="5460827" y="2244020"/>
        <a:ext cx="2320312" cy="1753299"/>
      </dsp:txXfrm>
    </dsp:sp>
    <dsp:sp modelId="{4434CF67-B078-4429-9CC6-093608D5BD6F}">
      <dsp:nvSpPr>
        <dsp:cNvPr id="0" name=""/>
        <dsp:cNvSpPr/>
      </dsp:nvSpPr>
      <dsp:spPr>
        <a:xfrm>
          <a:off x="8187194" y="354018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53E27-ED12-4E29-A770-3824DE60FD0F}">
      <dsp:nvSpPr>
        <dsp:cNvPr id="0" name=""/>
        <dsp:cNvSpPr/>
      </dsp:nvSpPr>
      <dsp:spPr>
        <a:xfrm>
          <a:off x="8187194" y="1322789"/>
          <a:ext cx="2320312" cy="8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2000" kern="1200" dirty="0"/>
            <a:t>Auswertungen</a:t>
          </a:r>
          <a:endParaRPr lang="en-US" sz="2000" kern="1200" dirty="0"/>
        </a:p>
      </dsp:txBody>
      <dsp:txXfrm>
        <a:off x="8187194" y="1322789"/>
        <a:ext cx="2320312" cy="848364"/>
      </dsp:txXfrm>
    </dsp:sp>
    <dsp:sp modelId="{96A6BAAB-720D-42F6-B8CB-E35FFD9FA79C}">
      <dsp:nvSpPr>
        <dsp:cNvPr id="0" name=""/>
        <dsp:cNvSpPr/>
      </dsp:nvSpPr>
      <dsp:spPr>
        <a:xfrm>
          <a:off x="8187194" y="2244020"/>
          <a:ext cx="2320312" cy="175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Berichte und Statistiken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Serienbrief-Steuerdateien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Ad-hoc-Abfragen und Live-Verknüpfungen zu Microsoft Office</a:t>
          </a:r>
          <a:endParaRPr lang="en-US" sz="1600" kern="1200" dirty="0"/>
        </a:p>
      </dsp:txBody>
      <dsp:txXfrm>
        <a:off x="8187194" y="2244020"/>
        <a:ext cx="2320312" cy="1753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11.10.2025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41D063-9B8A-738B-4547-21414ED890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64" y="189002"/>
            <a:ext cx="1818516" cy="9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0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11.10.2025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4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11.10.2025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23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11.10.2025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11.10.2025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77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11.10.2025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1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11.10.2025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41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11.10.2025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985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11.10.2025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92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11.10.2025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990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11.10.2025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149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2C323-15F2-4B00-82AE-371FB89318CE}" type="datetimeFigureOut">
              <a:rPr lang="de-DE" smtClean="0"/>
              <a:t>11.10.2025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67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SF Kirchensteuerkappung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Steuerfälle, Bescheide, Auswertungen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6A455B05-3BB2-5599-6AC9-64DB24E59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862" y="4289635"/>
            <a:ext cx="2022276" cy="193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DAD865-5597-D685-678F-49EC6C62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Antragszeiträume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421402-3FDB-B0EA-78D9-BEC2FAD96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700" dirty="0"/>
              <a:t>Ein Antrag kann über mehrere Veranlagungsjahre gehen</a:t>
            </a:r>
          </a:p>
          <a:p>
            <a:r>
              <a:rPr lang="de-DE" sz="1700" dirty="0"/>
              <a:t>Automatische Überwachung von Änderungsanträgen</a:t>
            </a:r>
          </a:p>
          <a:p>
            <a:r>
              <a:rPr lang="de-DE" sz="1700" dirty="0"/>
              <a:t>Korrekte Berechnung selbst in abstrusen Fällen unterjähriger Konfessionsänderungen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466A0AE-6E9C-CCBF-C7F1-5FCB4BD0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07" y="271034"/>
            <a:ext cx="7104607" cy="631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4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8" name="Freeform: Shape 1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C6376E-9186-6D11-71FB-78422327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Vollständiger Überblick jederzeit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9F44C5-285E-A07B-AE31-2BB5FEE47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700" dirty="0"/>
              <a:t>Nach Antragsdatum</a:t>
            </a:r>
          </a:p>
          <a:p>
            <a:pPr lvl="1"/>
            <a:r>
              <a:rPr lang="de-DE" sz="1700" dirty="0"/>
              <a:t>Wann gingen Anträge über welche Veranlagungsjahre ein?</a:t>
            </a:r>
          </a:p>
          <a:p>
            <a:r>
              <a:rPr lang="de-DE" sz="1700" dirty="0"/>
              <a:t>Nach Veranlagungsjahr</a:t>
            </a:r>
          </a:p>
          <a:p>
            <a:pPr lvl="1"/>
            <a:r>
              <a:rPr lang="de-DE" sz="1700" dirty="0"/>
              <a:t>Für welche Veranlagungsjahre gingen wann Anträge ein?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70A0B82-A2BB-D453-CA8D-8DDF4CD347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12291" y="841248"/>
            <a:ext cx="6699794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4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7D5D2E51-A652-4FCB-ADE3-8974F2723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6" name="Freeform: Shape 65">
            <a:extLst>
              <a:ext uri="{FF2B5EF4-FFF2-40B4-BE49-F238E27FC236}">
                <a16:creationId xmlns:a16="http://schemas.microsoft.com/office/drawing/2014/main" id="{08E18253-076D-4D89-968E-FCD8887E2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8" name="Freeform: Shape 67">
            <a:extLst>
              <a:ext uri="{FF2B5EF4-FFF2-40B4-BE49-F238E27FC236}">
                <a16:creationId xmlns:a16="http://schemas.microsoft.com/office/drawing/2014/main" id="{F6EBCC24-DE3B-4BAD-9624-83E1C2D66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FE5712-7EA5-3E6A-7524-9DB1B5B0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59536"/>
            <a:ext cx="4837176" cy="1243584"/>
          </a:xfrm>
        </p:spPr>
        <p:txBody>
          <a:bodyPr>
            <a:normAutofit/>
          </a:bodyPr>
          <a:lstStyle/>
          <a:p>
            <a:r>
              <a:rPr lang="de-DE" sz="3400" dirty="0"/>
              <a:t>Erstellung der Bescheide einzeln oder gesammelt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C07AF1D-AB44-447B-BC2F-DBECCC06C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1">
            <a:extLst>
              <a:ext uri="{FF2B5EF4-FFF2-40B4-BE49-F238E27FC236}">
                <a16:creationId xmlns:a16="http://schemas.microsoft.com/office/drawing/2014/main" id="{6FCD70E2-BD62-41E4-975D-E58B07928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D0DA370D-4B84-9CF4-FEC6-2FDBF1CB1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266" y="657518"/>
            <a:ext cx="4521918" cy="3199255"/>
          </a:xfrm>
          <a:prstGeom prst="rect">
            <a:avLst/>
          </a:prstGeom>
        </p:spPr>
      </p:pic>
      <p:pic>
        <p:nvPicPr>
          <p:cNvPr id="28" name="Inhaltsplatzhalter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8E599BC-1D31-BF5C-9D9A-8B7626158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387" y="2914662"/>
            <a:ext cx="4521918" cy="3199257"/>
          </a:xfrm>
          <a:prstGeom prst="rect">
            <a:avLst/>
          </a:prstGeom>
        </p:spPr>
      </p:pic>
      <p:pic>
        <p:nvPicPr>
          <p:cNvPr id="54" name="Inhaltsplatzhalter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86796A00-DF7B-1FB5-A81F-9A38D976F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8150" y="2637932"/>
            <a:ext cx="4838700" cy="34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6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55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57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0C4912-F676-8F79-8A1E-C64A3DA4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z="4800" dirty="0"/>
              <a:t>Perfekte Bescheide</a:t>
            </a:r>
          </a:p>
        </p:txBody>
      </p:sp>
      <p:sp>
        <p:nvSpPr>
          <p:cNvPr id="70" name="Rectangle 59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61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63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5AC94AEC-6BF0-6814-6A45-64935A8560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1349" b="-3"/>
          <a:stretch/>
        </p:blipFill>
        <p:spPr>
          <a:xfrm>
            <a:off x="535110" y="627954"/>
            <a:ext cx="4235516" cy="535337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31E5F5-4574-9250-44FC-E9946E888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6262" y="2620641"/>
            <a:ext cx="5837750" cy="302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000" dirty="0"/>
              <a:t>Vollautomatisch erstellt</a:t>
            </a:r>
          </a:p>
          <a:p>
            <a:r>
              <a:rPr lang="de-DE" sz="2000" dirty="0"/>
              <a:t>Völlig frei definierbar</a:t>
            </a:r>
          </a:p>
          <a:p>
            <a:pPr lvl="1"/>
            <a:r>
              <a:rPr lang="de-DE" sz="2000" dirty="0"/>
              <a:t>Jede Landeskirche hat grundlegend andere Anforderungen</a:t>
            </a:r>
          </a:p>
          <a:p>
            <a:pPr lvl="1"/>
            <a:r>
              <a:rPr lang="de-DE" sz="2000" dirty="0"/>
              <a:t>Ein Brief pro Veranlagungsjahr? Pro Erlassart? Einer über den gesamten Antrag?</a:t>
            </a:r>
          </a:p>
          <a:p>
            <a:pPr lvl="1"/>
            <a:r>
              <a:rPr lang="de-DE" sz="2000" dirty="0"/>
              <a:t>Bescheide an Steuerzahler, Steuerberater, Finanzämter, beliebige andere Dienststellen</a:t>
            </a:r>
          </a:p>
          <a:p>
            <a:pPr lvl="1"/>
            <a:r>
              <a:rPr lang="de-DE" sz="2000" dirty="0"/>
              <a:t>Gliederungsschreiben</a:t>
            </a:r>
          </a:p>
        </p:txBody>
      </p:sp>
    </p:spTree>
    <p:extLst>
      <p:ext uri="{BB962C8B-B14F-4D97-AF65-F5344CB8AC3E}">
        <p14:creationId xmlns:p14="http://schemas.microsoft.com/office/powerpoint/2010/main" val="389787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47A5E1-CEBA-6D2F-B86D-8097EB1C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Zauberei? WordJobs!</a:t>
            </a: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811C85-81B4-8CFD-818D-BB5A927A2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1800" dirty="0"/>
              <a:t>Ähnlich einer Makro-Sprache</a:t>
            </a:r>
          </a:p>
          <a:p>
            <a:r>
              <a:rPr lang="de-DE" sz="1800" dirty="0"/>
              <a:t>Zweck: Aus Datenbank-Inhalten perfekte Word-Dokumente machen</a:t>
            </a:r>
          </a:p>
          <a:p>
            <a:r>
              <a:rPr lang="de-DE" sz="1800" dirty="0"/>
              <a:t>Zugriff auf alle Einzelheiten des Falls</a:t>
            </a:r>
          </a:p>
          <a:p>
            <a:r>
              <a:rPr lang="de-DE" sz="1800" dirty="0"/>
              <a:t>Fallunterscheidungen, Schleifen, Variablen – alles da</a:t>
            </a:r>
          </a:p>
          <a:p>
            <a:r>
              <a:rPr lang="de-DE" sz="1800" dirty="0"/>
              <a:t>Einrichtung durch uns zusammen mit der Fachabteilung</a:t>
            </a:r>
          </a:p>
          <a:p>
            <a:r>
              <a:rPr lang="de-DE" sz="1800" dirty="0"/>
              <a:t>Pflege nach Bedarf</a:t>
            </a: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nhaltsplatzhalter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7936CA4D-0F76-E127-E795-F28CA5C675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87738" y="1103568"/>
            <a:ext cx="5628018" cy="441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7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FCC3A0E-6AAC-3A29-207E-C04F5D902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807" y="1784061"/>
            <a:ext cx="4060968" cy="435133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5111CFF-A2BA-8070-374C-943086C5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Vordefinierte Berichte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E964E3-262F-DDD0-F6C8-B510290FD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015" y="1378000"/>
            <a:ext cx="6186226" cy="39831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F1924C-1D2E-AA56-98A1-096F7BE07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041" y="1877290"/>
            <a:ext cx="5814189" cy="47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5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142AEC-3240-1CF2-6C91-77CD2DAB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3200" dirty="0"/>
              <a:t>Ad-hoc-Abfragen und Live-Verknüpfungen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F34B551-0785-42A0-2C13-73BEFD000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0106" y="586822"/>
            <a:ext cx="610674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1800" dirty="0"/>
              <a:t>Beliebige Abfragen über den Datenbestand</a:t>
            </a:r>
          </a:p>
          <a:p>
            <a:pPr lvl="1"/>
            <a:r>
              <a:rPr lang="de-DE" sz="1800" dirty="0"/>
              <a:t>Je nach Berechtigungen</a:t>
            </a:r>
          </a:p>
          <a:p>
            <a:r>
              <a:rPr lang="de-DE" sz="1800" dirty="0"/>
              <a:t>Live-Verknüpfungen zu Microsoft Office</a:t>
            </a:r>
          </a:p>
          <a:p>
            <a:pPr lvl="1"/>
            <a:r>
              <a:rPr lang="de-DE" sz="1800" dirty="0"/>
              <a:t>Selbst-aktualisierend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E732A3A-2620-0A9D-B075-298C0AD0F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28" y="2729397"/>
            <a:ext cx="4382218" cy="3483864"/>
          </a:xfrm>
          <a:prstGeom prst="rect">
            <a:avLst/>
          </a:prstGeo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47FBEB0-8A05-D8F1-C660-4AD7AEBEFE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6240" y="2729397"/>
            <a:ext cx="5388164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7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6AAA1C-D3DF-F27B-EA83-A81A441C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de-DE" sz="4000"/>
              <a:t>Für die IT-Abteilung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05E203-69F6-4F25-9FFD-D47AD8D9C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de-DE" sz="2000" dirty="0"/>
              <a:t>Systemvoraussetzungen: Client</a:t>
            </a:r>
          </a:p>
          <a:p>
            <a:pPr lvl="1"/>
            <a:r>
              <a:rPr lang="de-DE" sz="2000" dirty="0"/>
              <a:t>Microsoft .NET Framework 4.8</a:t>
            </a:r>
          </a:p>
          <a:p>
            <a:pPr lvl="1"/>
            <a:r>
              <a:rPr lang="de-DE" sz="2000" dirty="0"/>
              <a:t>Workstations oder Terminalserver</a:t>
            </a:r>
          </a:p>
          <a:p>
            <a:r>
              <a:rPr lang="de-DE" sz="2000" dirty="0"/>
              <a:t>Systemvoraussetzungen: Server</a:t>
            </a:r>
          </a:p>
          <a:p>
            <a:pPr lvl="1"/>
            <a:r>
              <a:rPr lang="de-DE" sz="2000" dirty="0" err="1"/>
              <a:t>Active</a:t>
            </a:r>
            <a:r>
              <a:rPr lang="de-DE" sz="2000" dirty="0"/>
              <a:t> Directory</a:t>
            </a:r>
          </a:p>
          <a:p>
            <a:pPr lvl="1"/>
            <a:r>
              <a:rPr lang="de-DE" sz="2000" dirty="0"/>
              <a:t>Microsoft SQL Server 2008 R2 oder höher</a:t>
            </a:r>
          </a:p>
          <a:p>
            <a:pPr lvl="1"/>
            <a:r>
              <a:rPr lang="de-DE" sz="2000" dirty="0"/>
              <a:t>SQL Server Reporting Services</a:t>
            </a:r>
          </a:p>
          <a:p>
            <a:pPr lvl="1"/>
            <a:r>
              <a:rPr lang="de-DE" sz="2000" dirty="0"/>
              <a:t>Alle Editionen von Express bis Enterprise-Cluster</a:t>
            </a:r>
          </a:p>
          <a:p>
            <a:r>
              <a:rPr lang="de-DE" sz="2000" dirty="0"/>
              <a:t>Installationsaufwand fürs Programm &lt; 1 Stunde</a:t>
            </a:r>
          </a:p>
          <a:p>
            <a:r>
              <a:rPr lang="de-DE" sz="2000" dirty="0"/>
              <a:t>Installation von Updates: Fünf Minuten – für alles</a:t>
            </a:r>
          </a:p>
        </p:txBody>
      </p:sp>
    </p:spTree>
    <p:extLst>
      <p:ext uri="{BB962C8B-B14F-4D97-AF65-F5344CB8AC3E}">
        <p14:creationId xmlns:p14="http://schemas.microsoft.com/office/powerpoint/2010/main" val="35487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D7B609-6C70-E4A5-0D69-F23CCA2C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de-DE" sz="4000"/>
              <a:t>Kosten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581CDF-0355-73F3-41B1-E4429C91E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de-DE" sz="2200" dirty="0"/>
              <a:t>Einmalige Lizenz: 15.000 €</a:t>
            </a:r>
          </a:p>
          <a:p>
            <a:r>
              <a:rPr lang="de-DE" sz="2200" dirty="0"/>
              <a:t>Installation, Schulung, Bescheiderstellung nach Aufwand: 150 €/h</a:t>
            </a:r>
          </a:p>
          <a:p>
            <a:r>
              <a:rPr lang="de-DE" sz="2200" dirty="0"/>
              <a:t>Aufwand für die Bescheiderstellung: Je nach Komplexität mehrere Tage bis zwei Wochen</a:t>
            </a:r>
          </a:p>
          <a:p>
            <a:pPr lvl="1"/>
            <a:r>
              <a:rPr lang="de-DE" sz="2200" dirty="0"/>
              <a:t>Der Teufel steckt meist im Detail</a:t>
            </a:r>
          </a:p>
          <a:p>
            <a:pPr lvl="1"/>
            <a:r>
              <a:rPr lang="de-DE" sz="2200" dirty="0"/>
              <a:t>Erst recht bei Änderungsbescheiden</a:t>
            </a:r>
          </a:p>
          <a:p>
            <a:pPr lvl="1"/>
            <a:r>
              <a:rPr lang="de-DE" sz="2200" dirty="0"/>
              <a:t>Bitte diesen Aufwand nicht unterschätzen</a:t>
            </a:r>
          </a:p>
          <a:p>
            <a:r>
              <a:rPr lang="de-DE" sz="2200" dirty="0"/>
              <a:t>Alle Preise zzgl. MwSt.</a:t>
            </a:r>
          </a:p>
        </p:txBody>
      </p:sp>
    </p:spTree>
    <p:extLst>
      <p:ext uri="{BB962C8B-B14F-4D97-AF65-F5344CB8AC3E}">
        <p14:creationId xmlns:p14="http://schemas.microsoft.com/office/powerpoint/2010/main" val="3515068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Unendliche Fragezeichen in 3D-Rendering">
            <a:extLst>
              <a:ext uri="{FF2B5EF4-FFF2-40B4-BE49-F238E27FC236}">
                <a16:creationId xmlns:a16="http://schemas.microsoft.com/office/drawing/2014/main" id="{FB569CA7-FFB7-0203-00A3-2F6625737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3" r="1068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85C77A-EB6C-8E59-E5B2-AAFA5CE3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Fragen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51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de-DE" dirty="0"/>
              <a:t>SF Software-Beratung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de-DE" sz="2000" dirty="0"/>
              <a:t>Softwareentwicklung im Microsoft-Umfeld</a:t>
            </a:r>
          </a:p>
          <a:p>
            <a:r>
              <a:rPr lang="de-DE" sz="2000" dirty="0"/>
              <a:t>Kombination von Server- und Software-Know-How</a:t>
            </a:r>
          </a:p>
          <a:p>
            <a:r>
              <a:rPr lang="de-DE" sz="2000" dirty="0"/>
              <a:t>Erfahrung seit 1978, im kirchlichen Umfeld seit den 1980ern</a:t>
            </a:r>
          </a:p>
          <a:p>
            <a:r>
              <a:rPr lang="de-DE" sz="2000" dirty="0"/>
              <a:t>Werbebudget € 0,00 – ausschließlich Mundpropaganda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FF3D5-BE6B-F667-89D6-812C42289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4" r="4755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0D9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BC98D163-B265-1F8C-430D-7597BDC98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64" y="189002"/>
            <a:ext cx="1818516" cy="9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0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855DE-635B-9D7D-C247-3BE73324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einheitliche Familie ausgereifter</a:t>
            </a:r>
            <a:br>
              <a:rPr lang="de-DE" dirty="0"/>
            </a:br>
            <a:r>
              <a:rPr lang="de-DE" dirty="0"/>
              <a:t>und mächtiger Anwendungen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3B531F06-088B-8C27-0D42-5E8134FCF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09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E29340D6-0A10-79FD-F3F4-F0E9106211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64" y="189002"/>
            <a:ext cx="1818516" cy="9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E2AED-DE6B-4D97-A248-41A99CE2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63E2AED-DE6B-4D97-A248-41A99CE2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63E2AED-DE6B-4D97-A248-41A99CE2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E63E2AED-DE6B-4D97-A248-41A99CE2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C73D24-5CB4-425D-882A-0A61BC088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07C73D24-5CB4-425D-882A-0A61BC088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7C73D24-5CB4-425D-882A-0A61BC088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07C73D24-5CB4-425D-882A-0A61BC088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D18EF8-9B16-41C3-A0F7-D632917C0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7ED18EF8-9B16-41C3-A0F7-D632917C0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7ED18EF8-9B16-41C3-A0F7-D632917C0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7ED18EF8-9B16-41C3-A0F7-D632917C0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C365FE-213B-4D20-911E-A23D6A0A9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3FC365FE-213B-4D20-911E-A23D6A0A9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3FC365FE-213B-4D20-911E-A23D6A0A9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3FC365FE-213B-4D20-911E-A23D6A0A9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85D064-F957-46C1-B9AC-A53E5FE04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0B85D064-F957-46C1-B9AC-A53E5FE04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0B85D064-F957-46C1-B9AC-A53E5FE04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B85D064-F957-46C1-B9AC-A53E5FE04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1728E2-D6FF-4A3F-9B30-E5AC3FC78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FE1728E2-D6FF-4A3F-9B30-E5AC3FC78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E1728E2-D6FF-4A3F-9B30-E5AC3FC78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E1728E2-D6FF-4A3F-9B30-E5AC3FC78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3079CF-E882-4E7F-88E7-17927B108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B73079CF-E882-4E7F-88E7-17927B108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B73079CF-E882-4E7F-88E7-17927B108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B73079CF-E882-4E7F-88E7-17927B108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00ED4A-8BAF-46F6-B7F5-BE912BD39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0C00ED4A-8BAF-46F6-B7F5-BE912BD39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0C00ED4A-8BAF-46F6-B7F5-BE912BD39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0C00ED4A-8BAF-46F6-B7F5-BE912BD39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3F97F4-C284-4D3E-9D71-657F0F23C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F83F97F4-C284-4D3E-9D71-657F0F23C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F83F97F4-C284-4D3E-9D71-657F0F23C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F83F97F4-C284-4D3E-9D71-657F0F23C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EDC671-51FB-40C5-AE83-544708DF3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5EEDC671-51FB-40C5-AE83-544708DF3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5EEDC671-51FB-40C5-AE83-544708DF3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5EEDC671-51FB-40C5-AE83-544708DF3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D29211-1F8E-4EAA-9C5D-A557793B5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84D29211-1F8E-4EAA-9C5D-A557793B5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4D29211-1F8E-4EAA-9C5D-A557793B5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84D29211-1F8E-4EAA-9C5D-A557793B5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A470ED-31C2-4F86-BED1-FE2849E30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CDA470ED-31C2-4F86-BED1-FE2849E30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CDA470ED-31C2-4F86-BED1-FE2849E30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CDA470ED-31C2-4F86-BED1-FE2849E30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F5B81B-884B-4AF7-8980-91E08036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8FF5B81B-884B-4AF7-8980-91E080369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8FF5B81B-884B-4AF7-8980-91E08036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8FF5B81B-884B-4AF7-8980-91E08036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4EC98-9F0A-E4CD-4AF1-884B4901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de-DE" dirty="0"/>
              <a:t>SF Kirchensteuerkappung - Werdegang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5DAD0E0-E5B1-158A-F7F0-8063C7B93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de-DE" sz="1500" dirty="0"/>
              <a:t>Version 1: 1995</a:t>
            </a:r>
          </a:p>
          <a:p>
            <a:pPr lvl="1"/>
            <a:r>
              <a:rPr lang="de-DE" sz="1500" dirty="0"/>
              <a:t>Microsoft Access 95</a:t>
            </a:r>
          </a:p>
          <a:p>
            <a:pPr lvl="1"/>
            <a:r>
              <a:rPr lang="de-DE" sz="1500" dirty="0"/>
              <a:t>Bescheide durch Schritte, die unter Bedingungen ausgeführt/wiederholt werden</a:t>
            </a:r>
          </a:p>
          <a:p>
            <a:r>
              <a:rPr lang="de-DE" sz="1500" dirty="0"/>
              <a:t>Version 2: 2000</a:t>
            </a:r>
          </a:p>
          <a:p>
            <a:pPr lvl="1"/>
            <a:r>
              <a:rPr lang="de-DE" sz="1500" dirty="0"/>
              <a:t>Microsoft Access 2000 plus Microsoft SQL Server</a:t>
            </a:r>
          </a:p>
          <a:p>
            <a:r>
              <a:rPr lang="de-DE" sz="1500" dirty="0"/>
              <a:t>Version 3: 2002</a:t>
            </a:r>
          </a:p>
          <a:p>
            <a:pPr lvl="1"/>
            <a:r>
              <a:rPr lang="de-DE" sz="1500" dirty="0"/>
              <a:t>Microsoft Access 2002 plus Microsoft SQL Server</a:t>
            </a:r>
          </a:p>
          <a:p>
            <a:pPr lvl="1"/>
            <a:r>
              <a:rPr lang="de-DE" sz="1500" dirty="0"/>
              <a:t>Bescheide incl. ausführlicher Erläuterungen für den Steuerzahler möglich</a:t>
            </a:r>
          </a:p>
          <a:p>
            <a:r>
              <a:rPr lang="de-DE" sz="1500" dirty="0"/>
              <a:t>Version 4: 2012 bis heute</a:t>
            </a:r>
          </a:p>
          <a:p>
            <a:pPr lvl="1"/>
            <a:r>
              <a:rPr lang="de-DE" sz="1500" dirty="0"/>
              <a:t>Microsoft .NET, Microsoft SQL Server incl. Reporting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Schuhabdrücke">
            <a:extLst>
              <a:ext uri="{FF2B5EF4-FFF2-40B4-BE49-F238E27FC236}">
                <a16:creationId xmlns:a16="http://schemas.microsoft.com/office/drawing/2014/main" id="{79EDD87D-5B3B-500E-CDAE-AF60F7AEF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5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8CC7E0-D053-E0CC-042E-99500A88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 dirty="0"/>
              <a:t>Im Einsatz bei…</a:t>
            </a: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Inhaltsplatzhalter 2">
            <a:extLst>
              <a:ext uri="{FF2B5EF4-FFF2-40B4-BE49-F238E27FC236}">
                <a16:creationId xmlns:a16="http://schemas.microsoft.com/office/drawing/2014/main" id="{485EAE05-CCF5-197E-7E69-16646E7BC1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96192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21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7284EF-6C0D-9139-7DD2-0A7CD0D93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de-DE" sz="5200" dirty="0"/>
              <a:t>Überblick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6B56C72D-2964-5FED-34F6-7DDE6A276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2578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24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016097-2956-3438-21D7-F7716DB4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Datenübersicht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FBC659-030C-E09F-0AD4-CA29C809C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981888" cy="3660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700" dirty="0"/>
              <a:t>Rufen Sie Steuerzahler und ihre Anträge mit einem einfachen Suchfeld auf</a:t>
            </a:r>
          </a:p>
          <a:p>
            <a:pPr lvl="1"/>
            <a:r>
              <a:rPr lang="de-DE" sz="1700" dirty="0"/>
              <a:t>nach Namen, Vornamen, Orten, Geburts- und Antragsdaten, Veranlagungsjahren, Aktenzeichen u.a.</a:t>
            </a:r>
          </a:p>
          <a:p>
            <a:r>
              <a:rPr lang="de-DE" sz="1700" dirty="0"/>
              <a:t>Standardmäßig erscheinen die jüngsten Einträge</a:t>
            </a:r>
          </a:p>
          <a:p>
            <a:pPr lvl="1"/>
            <a:r>
              <a:rPr lang="de-DE" sz="1700" dirty="0"/>
              <a:t>die aktuell zu bearbeitenden</a:t>
            </a:r>
          </a:p>
          <a:p>
            <a:r>
              <a:rPr lang="de-DE" sz="1700" dirty="0"/>
              <a:t>Statistische Daten wie Erlassbeträge werden angezeigt</a:t>
            </a:r>
          </a:p>
          <a:p>
            <a:pPr lvl="1"/>
            <a:r>
              <a:rPr lang="de-DE" sz="1700" dirty="0"/>
              <a:t>je Fall oder auch in Summe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5265FA0-3396-DD3E-4C17-9D76C01EF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951" y="266544"/>
            <a:ext cx="6361163" cy="62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0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85F10D-8A8E-BEF3-2D28-DB8ECF663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8F46A0-0E9A-9529-680B-8345BA77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E35B532-3E33-0633-0E59-9F2918942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00537BBF-F149-8BAF-D567-0140A2B3E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58C3F2-78F7-FE42-F6F3-528565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Steuerzahler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F58E0C-4784-3C90-E3EE-D3FD7D12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A97F5A-EF18-E523-5C2C-214567EB2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EAC2DAE-15E5-C931-0988-F740FDF50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700" dirty="0"/>
              <a:t>Formularlayout je nach Bildschirm wählbar</a:t>
            </a:r>
          </a:p>
          <a:p>
            <a:pPr lvl="1"/>
            <a:r>
              <a:rPr lang="de-DE" sz="1700" dirty="0"/>
              <a:t>schmal, mittel, breit</a:t>
            </a:r>
          </a:p>
          <a:p>
            <a:r>
              <a:rPr lang="de-DE" sz="1700" dirty="0"/>
              <a:t>Beliebig viele individuelle Merkmale</a:t>
            </a:r>
          </a:p>
          <a:p>
            <a:pPr lvl="1"/>
            <a:r>
              <a:rPr lang="de-DE" sz="1700" dirty="0"/>
              <a:t>für Auswertungen und Bescheide</a:t>
            </a:r>
          </a:p>
          <a:p>
            <a:r>
              <a:rPr lang="de-DE" sz="1700" dirty="0"/>
              <a:t>Buchungen</a:t>
            </a:r>
          </a:p>
          <a:p>
            <a:pPr lvl="1"/>
            <a:r>
              <a:rPr lang="de-DE" sz="1700" dirty="0"/>
              <a:t>falls Kontostände mit Guthaben oder Schulden überwacht werden sollen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1877F6D-4E74-F6F2-46A4-545ECC9ACF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0327" y="915726"/>
            <a:ext cx="7349421" cy="50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840F76-9B9F-1AF5-444F-5F4B62D68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Anträge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EDAEDE-563C-25F9-D316-CAD800F23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600" dirty="0"/>
              <a:t>Ein Steuerzahler kann viele Anträge stellen</a:t>
            </a:r>
          </a:p>
          <a:p>
            <a:pPr lvl="1"/>
            <a:r>
              <a:rPr lang="de-DE" sz="1600" dirty="0"/>
              <a:t>die jeweils über viele Veranlagungsjahre gehen können</a:t>
            </a:r>
          </a:p>
          <a:p>
            <a:r>
              <a:rPr lang="de-DE" sz="1600" dirty="0"/>
              <a:t>Individualtexte</a:t>
            </a:r>
          </a:p>
          <a:p>
            <a:pPr lvl="1"/>
            <a:r>
              <a:rPr lang="de-DE" sz="1600" dirty="0"/>
              <a:t>Dauerhaft erfasst</a:t>
            </a:r>
          </a:p>
          <a:p>
            <a:pPr lvl="1"/>
            <a:r>
              <a:rPr lang="de-DE" sz="1600" dirty="0"/>
              <a:t>Erneute Bescheiderstellung jederzeit möglich</a:t>
            </a:r>
          </a:p>
          <a:p>
            <a:pPr lvl="1"/>
            <a:r>
              <a:rPr lang="de-DE" sz="1600" dirty="0"/>
              <a:t>Ziel: Perfekte Bescheide auf Knopfdruck, kein Nachbearbeiten notwendig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9B1B603-4505-AC32-FC9C-A1189F020E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01184" y="1030632"/>
            <a:ext cx="6922008" cy="489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9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Breitbild</PresentationFormat>
  <Paragraphs>136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SF Kirchensteuerkappung</vt:lpstr>
      <vt:lpstr>SF Software-Beratung</vt:lpstr>
      <vt:lpstr>Eine einheitliche Familie ausgereifter und mächtiger Anwendungen</vt:lpstr>
      <vt:lpstr>SF Kirchensteuerkappung - Werdegang</vt:lpstr>
      <vt:lpstr>Im Einsatz bei…</vt:lpstr>
      <vt:lpstr>Überblick</vt:lpstr>
      <vt:lpstr>Datenübersicht</vt:lpstr>
      <vt:lpstr>Steuerzahler</vt:lpstr>
      <vt:lpstr>Anträge</vt:lpstr>
      <vt:lpstr>Antragszeiträume</vt:lpstr>
      <vt:lpstr>Vollständiger Überblick jederzeit</vt:lpstr>
      <vt:lpstr>Erstellung der Bescheide einzeln oder gesammelt</vt:lpstr>
      <vt:lpstr>Perfekte Bescheide</vt:lpstr>
      <vt:lpstr>Zauberei? WordJobs!</vt:lpstr>
      <vt:lpstr>Vordefinierte Berichte</vt:lpstr>
      <vt:lpstr>Ad-hoc-Abfragen und Live-Verknüpfungen</vt:lpstr>
      <vt:lpstr>Für die IT-Abteilung</vt:lpstr>
      <vt:lpstr>Kosten</vt:lpstr>
      <vt:lpstr>Fragen</vt:lpstr>
    </vt:vector>
  </TitlesOfParts>
  <Company>copyteam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Falk, Stefan</dc:creator>
  <cp:lastModifiedBy>Stefan Falk</cp:lastModifiedBy>
  <cp:revision>19</cp:revision>
  <dcterms:created xsi:type="dcterms:W3CDTF">2014-03-18T16:49:44Z</dcterms:created>
  <dcterms:modified xsi:type="dcterms:W3CDTF">2025-10-11T12:42:21Z</dcterms:modified>
</cp:coreProperties>
</file>